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258" r:id="rId2"/>
    <p:sldId id="259" r:id="rId3"/>
    <p:sldId id="261" r:id="rId4"/>
    <p:sldId id="260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92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6" r:id="rId23"/>
    <p:sldId id="287" r:id="rId24"/>
    <p:sldId id="288" r:id="rId25"/>
    <p:sldId id="28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91" r:id="rId34"/>
    <p:sldId id="293" r:id="rId35"/>
    <p:sldId id="25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7111"/>
    <a:srgbClr val="009900"/>
    <a:srgbClr val="8DD783"/>
    <a:srgbClr val="EA9B26"/>
    <a:srgbClr val="158D82"/>
    <a:srgbClr val="5E861C"/>
    <a:srgbClr val="499200"/>
    <a:srgbClr val="F9DE6B"/>
    <a:srgbClr val="F1BE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28:08.04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0 496,'52'-36,"-21"8,0-1,-2-2,-1-1,36-54,-59 78,0 0,1 1,0-1,1 1,-1 1,1-1,1 1,-1 0,12-6,-17 10,1 1,0 0,0 0,0 0,0 0,0 0,0 0,0 1,0-1,0 1,0 0,0 0,0 0,0 1,0-1,0 1,0-1,0 1,0 0,0 0,0 1,0-1,-1 0,1 1,0 0,-1-1,0 1,1 0,-1 0,0 1,0-1,2 3,3 5,0 0,0 1,-2 0,1 0,-1 0,-1 0,0 1,-1 0,0-1,2 22,0 14,-2 64,-3-104,0 70,0-77,0 1,0-1,0 1,0 0,0-1,0 1,0 0,0-1,0 1,0 0,0-1,0 1,1-1,-1 1,0 0,0-1,1 1,-1-1,0 1,1-1,-1 1,1-1,-1 1,1-1,-1 1,1-1,-1 0,1 1,-1-1,1 0,-1 1,1-1,-1 0,1 0,0 0,1 1,-1-2,1 0,0 0,-1 0,1 0,0 0,-1 0,1 0,-1 0,1-1,-1 1,0-1,2-1,35-55,-37 56,12-21,-1 2,0 0,26-31,29-37,9-11,-65 88,0 0,1 1,0 0,1 1,23-14,-31 21,0 1,0-1,0 1,0 0,0 1,0-1,1 1,-1 0,0 0,1 1,-1 0,1 0,-1 0,1 0,-1 1,0 0,1 0,-1 0,0 1,0 0,0 0,0 0,0 1,7 4,-4-1,0 1,0 0,0 0,-1 1,0 0,-1 0,0 0,0 1,0 0,-2 1,9 18,16 60,-18-50,24 52,-34-88,0 0,0 0,0 0,0 0,0 0,0-1,1 1,-1 0,0-1,1 1,0 0,-1-1,4 2,-5-3,1 0,-1 0,0 0,0 0,1 0,-1 0,0 0,1 0,-1 0,0 0,0 0,1 0,-1 0,0 0,0 0,1 0,-1-1,0 1,0 0,1 0,-1 0,0 0,0-1,1 1,-1 0,0 0,0-1,0 1,0 0,0 0,1-1,3-18,0-50,-4 42,2 0,8-42,-6 50,2 1,0-1,0 1,2 1,0-1,2 1,0 1,22-30,-24 38,0-1,0 1,0 1,1 0,0 0,1 0,-1 2,1-1,1 1,-1 0,1 1,-1 0,1 1,0 0,0 1,15-1,-6 1,1 0,-1 2,1 1,-1 0,31 7,-45-7,-1 1,1-1,-1 1,1 0,-1 1,0 0,0-1,0 1,0 1,-1-1,1 1,-1 0,0 0,0 0,-1 0,1 1,-1 0,0 0,0 0,0 0,-1 0,1 0,-1 1,1 5,3 13,-4-13,0-1,1 1,0-1,1 0,0 0,1-1,9 17,-10-21,1 1,-2 0,1 0,0 1,-1-1,4 13,-7-18,0 1,1 0,-1 0,0 0,0 0,0 0,0 0,-1 0,1 0,0 0,-1 0,1-1,-1 1,0 0,0 0,1 0,-1-1,0 1,-1 0,1-1,0 1,0-1,-1 0,1 1,-1-1,1 0,-1 0,1 0,-4 2,-9 4,0 0,0-1,-1-1,1 0,-1-1,0 0,-1-2,-15 2,-20-1,-53-4,84 0,15 1,10 0,11 0,2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2.785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3.197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3.610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4.054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4.436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4.865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5.244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5.992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7.497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9.034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29:59.235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2:07.442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28:08.04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0 496,'52'-36,"-21"8,0-1,-2-2,-1-1,36-54,-59 78,0 0,1 1,0-1,1 1,-1 1,1-1,1 1,-1 0,12-6,-17 10,1 1,0 0,0 0,0 0,0 0,0 0,0 0,0 1,0-1,0 1,0 0,0 0,0 0,0 1,0-1,0 1,0-1,0 1,0 0,0 0,0 1,0-1,-1 0,1 1,0 0,-1-1,0 1,1 0,-1 0,0 1,0-1,2 3,3 5,0 0,0 1,-2 0,1 0,-1 0,-1 0,0 1,-1 0,0-1,2 22,0 14,-2 64,-3-104,0 70,0-77,0 1,0-1,0 1,0 0,0-1,0 1,0 0,0-1,0 1,0 0,0-1,0 1,1-1,-1 1,0 0,0-1,1 1,-1-1,0 1,1-1,-1 1,1-1,-1 1,1-1,-1 1,1-1,-1 0,1 1,-1-1,1 0,-1 1,1-1,-1 0,1 0,0 0,1 1,-1-2,1 0,0 0,-1 0,1 0,0 0,-1 0,1 0,-1 0,1-1,-1 1,0-1,2-1,35-55,-37 56,12-21,-1 2,0 0,26-31,29-37,9-11,-65 88,0 0,1 1,0 0,1 1,23-14,-31 21,0 1,0-1,0 1,0 0,0 1,0-1,1 1,-1 0,0 0,1 1,-1 0,1 0,-1 0,1 0,-1 1,0 0,1 0,-1 0,0 1,0 0,0 0,0 0,0 1,7 4,-4-1,0 1,0 0,0 0,-1 1,0 0,-1 0,0 0,0 1,0 0,-2 1,9 18,16 60,-18-50,24 52,-34-88,0 0,0 0,0 0,0 0,0 0,0-1,1 1,-1 0,0-1,1 1,0 0,-1-1,4 2,-5-3,1 0,-1 0,0 0,0 0,1 0,-1 0,0 0,1 0,-1 0,0 0,0 0,1 0,-1 0,0 0,0 0,1 0,-1-1,0 1,0 0,1 0,-1 0,0 0,0-1,1 1,-1 0,0 0,0-1,0 1,0 0,0 0,1-1,3-18,0-50,-4 42,2 0,8-42,-6 50,2 1,0-1,0 1,2 1,0-1,2 1,0 1,22-30,-24 38,0-1,0 1,0 1,1 0,0 0,1 0,-1 2,1-1,1 1,-1 0,1 1,-1 0,1 1,0 0,0 1,15-1,-6 1,1 0,-1 2,1 1,-1 0,31 7,-45-7,-1 1,1-1,-1 1,1 0,-1 1,0 0,0-1,0 1,0 1,-1-1,1 1,-1 0,0 0,0 0,-1 0,1 1,-1 0,0 0,0 0,0 0,-1 0,1 0,-1 1,1 5,3 13,-4-13,0-1,1 1,0-1,1 0,0 0,1-1,9 17,-10-21,1 1,-2 0,1 0,0 1,-1-1,4 13,-7-18,0 1,1 0,-1 0,0 0,0 0,0 0,0 0,-1 0,1 0,0 0,-1 0,1-1,-1 1,0 0,0 0,1 0,-1-1,0 1,-1 0,1-1,0 1,0-1,-1 0,1 1,-1-1,1 0,-1 0,1 0,-4 2,-9 4,0 0,0-1,-1-1,1 0,-1-1,0 0,-1-2,-15 2,-20-1,-53-4,84 0,15 1,10 0,11 0,2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29:59.235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0.621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1.143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1.617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2.077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2.706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04.205"/>
    </inkml:context>
    <inkml:brush xml:id="br0">
      <inkml:brushProperty name="width" value="0.4" units="cm"/>
      <inkml:brushProperty name="height" value="0.8" units="cm"/>
      <inkml:brushProperty name="color" value="#FFFF7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0,'1331'0,"-1314"1,1 2,-1-1,0 2,0 0,27 11,-25-8,-1-1,1-1,0 0,34 2,183-7,-97-2,-114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1.815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0.621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2.785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3.197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3.610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4.054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4.436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4.865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5.244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5.992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7.497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9.034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1.143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2:07.442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1.617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2.077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0:02.706"/>
    </inkml:context>
    <inkml:brush xml:id="br0">
      <inkml:brushProperty name="width" value="0.4" units="cm"/>
      <inkml:brushProperty name="height" value="0.8" units="cm"/>
      <inkml:brushProperty name="color" value="#A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04.205"/>
    </inkml:context>
    <inkml:brush xml:id="br0">
      <inkml:brushProperty name="width" value="0.4" units="cm"/>
      <inkml:brushProperty name="height" value="0.8" units="cm"/>
      <inkml:brushProperty name="color" value="#FFFF7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0,'1331'0,"-1314"1,1 2,-1-1,0 2,0 0,27 11,-25-8,-1-1,1-1,0 0,34 2,183-7,-97-2,-114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11:31:41.815"/>
    </inkml:context>
    <inkml:brush xml:id="br0">
      <inkml:brushProperty name="width" value="0.4" units="cm"/>
      <inkml:brushProperty name="height" value="0.8" units="cm"/>
      <inkml:brushProperty name="color" value="#FFFF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72402-DDD5-4AA4-B67D-84D287CD135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684B-A4BC-40E1-95BF-E6FD9523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836" y="1096965"/>
            <a:ext cx="8567530" cy="208569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>
                <a:solidFill>
                  <a:schemeClr val="accent5">
                    <a:lumMod val="50000"/>
                    <a:alpha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AD0C487A-D036-4525-9F6D-E5DCC81B692F}"/>
              </a:ext>
            </a:extLst>
          </p:cNvPr>
          <p:cNvSpPr txBox="1"/>
          <p:nvPr userDrawn="1"/>
        </p:nvSpPr>
        <p:spPr>
          <a:xfrm>
            <a:off x="1740160" y="753853"/>
            <a:ext cx="840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800" dirty="0">
                <a:solidFill>
                  <a:schemeClr val="accent5">
                    <a:lumMod val="50000"/>
                  </a:schemeClr>
                </a:solidFill>
              </a:rPr>
              <a:t>Foundation of Large Language Models (FLLM)</a:t>
            </a:r>
          </a:p>
        </p:txBody>
      </p:sp>
    </p:spTree>
    <p:extLst>
      <p:ext uri="{BB962C8B-B14F-4D97-AF65-F5344CB8AC3E}">
        <p14:creationId xmlns:p14="http://schemas.microsoft.com/office/powerpoint/2010/main" val="108830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6625-C422-4342-A7B2-49F594299DB1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767-D464-46E8-83D0-7E7B7C61A0DB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6" y="-204151"/>
            <a:ext cx="10545418" cy="1112836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6" y="1097280"/>
            <a:ext cx="10545418" cy="5180971"/>
          </a:xfrm>
        </p:spPr>
        <p:txBody>
          <a:bodyPr/>
          <a:lstStyle>
            <a:lvl1pPr marL="360000" indent="-360000">
              <a:buClr>
                <a:schemeClr val="tx1"/>
              </a:buClr>
              <a:buFont typeface="Courier New" panose="02070309020205020404" pitchFamily="49" charset="0"/>
              <a:buChar char="o"/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 marL="702900" indent="-342900">
              <a:buClr>
                <a:schemeClr val="tx1"/>
              </a:buClr>
              <a:buFont typeface="Courier New" panose="02070309020205020404" pitchFamily="49" charset="0"/>
              <a:buChar char="o"/>
              <a:defRPr sz="2400" i="0">
                <a:solidFill>
                  <a:schemeClr val="tx1"/>
                </a:solidFill>
              </a:defRPr>
            </a:lvl2pPr>
            <a:lvl3pPr marL="1080000" indent="-360000">
              <a:buClr>
                <a:schemeClr val="tx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1422900" indent="-34290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800000" indent="-3600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1EF4-0B44-480E-B1CA-E8B01585DD85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alpha val="60000"/>
                  </a:srgbClr>
                </a:solidFill>
              </a:rPr>
              <a:t>Indian Oil Training on AI and 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58E440-80E3-4674-868F-16E3FD812262}"/>
              </a:ext>
            </a:extLst>
          </p:cNvPr>
          <p:cNvCxnSpPr/>
          <p:nvPr userDrawn="1"/>
        </p:nvCxnSpPr>
        <p:spPr>
          <a:xfrm>
            <a:off x="932873" y="868045"/>
            <a:ext cx="5421745" cy="0"/>
          </a:xfrm>
          <a:prstGeom prst="line">
            <a:avLst/>
          </a:prstGeom>
          <a:ln w="3175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AA3D-832D-4739-99F8-128210B9AF07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2CA6-5415-40A5-BE80-C9C2029C794F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C425-61B3-4F13-A5D7-96BEC0AEEF4E}" type="datetime1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ADC-0E81-467B-BF24-F5F64C27557E}" type="datetime1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A2F1-C8AA-4C5A-BC77-A22BE69D0CCF}" type="datetime1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6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B9DA-A624-4568-9427-D46FE5B985A1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A178-DCAA-4BAD-8D70-6206F4E66321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 Oil Training on AI and ML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3FB5E30D-328D-48DD-A960-2B84B10436F7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Indian Oil Training on AI and ML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Courier New" panose="02070309020205020404" pitchFamily="49" charset="0"/>
        <a:buChar char="o"/>
        <a:defRPr sz="2000" kern="1200" spc="50">
          <a:solidFill>
            <a:schemeClr val="bg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bg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2000" kern="1200" spc="50">
          <a:solidFill>
            <a:schemeClr val="bg1">
              <a:alpha val="60000"/>
            </a:schemeClr>
          </a:solidFill>
          <a:latin typeface="+mn-lt"/>
          <a:ea typeface="+mn-ea"/>
          <a:cs typeface="+mn-cs"/>
        </a:defRPr>
      </a:lvl3pPr>
      <a:lvl4pPr marL="1422900" indent="-3429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b="0" i="1" kern="1200" spc="50" baseline="0">
          <a:solidFill>
            <a:schemeClr val="bg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bg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.xml"/><Relationship Id="rId18" Type="http://schemas.openxmlformats.org/officeDocument/2006/relationships/image" Target="../media/image67.png"/><Relationship Id="rId26" Type="http://schemas.openxmlformats.org/officeDocument/2006/relationships/image" Target="../media/image69.png"/><Relationship Id="rId21" Type="http://schemas.openxmlformats.org/officeDocument/2006/relationships/customXml" Target="../ink/ink6.xml"/><Relationship Id="rId34" Type="http://schemas.openxmlformats.org/officeDocument/2006/relationships/customXml" Target="../ink/ink17.xml"/><Relationship Id="rId7" Type="http://schemas.openxmlformats.org/officeDocument/2006/relationships/image" Target="../media/image59.png"/><Relationship Id="rId12" Type="http://schemas.openxmlformats.org/officeDocument/2006/relationships/image" Target="../media/image53.png"/><Relationship Id="rId17" Type="http://schemas.openxmlformats.org/officeDocument/2006/relationships/customXml" Target="../ink/ink3.xml"/><Relationship Id="rId25" Type="http://schemas.openxmlformats.org/officeDocument/2006/relationships/customXml" Target="../ink/ink9.xml"/><Relationship Id="rId33" Type="http://schemas.openxmlformats.org/officeDocument/2006/relationships/customXml" Target="../ink/ink16.xml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customXml" Target="../ink/ink5.xml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68.png"/><Relationship Id="rId32" Type="http://schemas.openxmlformats.org/officeDocument/2006/relationships/customXml" Target="../ink/ink15.xml"/><Relationship Id="rId37" Type="http://schemas.openxmlformats.org/officeDocument/2006/relationships/customXml" Target="../ink/ink20.xml"/><Relationship Id="rId5" Type="http://schemas.openxmlformats.org/officeDocument/2006/relationships/image" Target="../media/image57.png"/><Relationship Id="rId15" Type="http://schemas.openxmlformats.org/officeDocument/2006/relationships/customXml" Target="../ink/ink2.xml"/><Relationship Id="rId23" Type="http://schemas.openxmlformats.org/officeDocument/2006/relationships/customXml" Target="../ink/ink8.xml"/><Relationship Id="rId28" Type="http://schemas.openxmlformats.org/officeDocument/2006/relationships/customXml" Target="../ink/ink11.xml"/><Relationship Id="rId36" Type="http://schemas.openxmlformats.org/officeDocument/2006/relationships/customXml" Target="../ink/ink19.xml"/><Relationship Id="rId10" Type="http://schemas.openxmlformats.org/officeDocument/2006/relationships/image" Target="../media/image62.png"/><Relationship Id="rId19" Type="http://schemas.openxmlformats.org/officeDocument/2006/relationships/customXml" Target="../ink/ink4.xml"/><Relationship Id="rId31" Type="http://schemas.openxmlformats.org/officeDocument/2006/relationships/customXml" Target="../ink/ink14.xml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customXml" Target="../ink/ink7.xml"/><Relationship Id="rId27" Type="http://schemas.openxmlformats.org/officeDocument/2006/relationships/customXml" Target="../ink/ink10.xml"/><Relationship Id="rId30" Type="http://schemas.openxmlformats.org/officeDocument/2006/relationships/customXml" Target="../ink/ink13.xml"/><Relationship Id="rId35" Type="http://schemas.openxmlformats.org/officeDocument/2006/relationships/customXml" Target="../ink/ink18.xml"/><Relationship Id="rId8" Type="http://schemas.openxmlformats.org/officeDocument/2006/relationships/image" Target="../media/image60.png"/><Relationship Id="rId3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67.png"/><Relationship Id="rId26" Type="http://schemas.openxmlformats.org/officeDocument/2006/relationships/image" Target="../media/image69.png"/><Relationship Id="rId21" Type="http://schemas.openxmlformats.org/officeDocument/2006/relationships/customXml" Target="../ink/ink26.xml"/><Relationship Id="rId34" Type="http://schemas.openxmlformats.org/officeDocument/2006/relationships/customXml" Target="../ink/ink37.xml"/><Relationship Id="rId7" Type="http://schemas.openxmlformats.org/officeDocument/2006/relationships/image" Target="../media/image59.png"/><Relationship Id="rId12" Type="http://schemas.openxmlformats.org/officeDocument/2006/relationships/image" Target="../media/image53.png"/><Relationship Id="rId17" Type="http://schemas.openxmlformats.org/officeDocument/2006/relationships/customXml" Target="../ink/ink23.xml"/><Relationship Id="rId25" Type="http://schemas.openxmlformats.org/officeDocument/2006/relationships/customXml" Target="../ink/ink29.xml"/><Relationship Id="rId33" Type="http://schemas.openxmlformats.org/officeDocument/2006/relationships/customXml" Target="../ink/ink36.xml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customXml" Target="../ink/ink25.xml"/><Relationship Id="rId29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68.png"/><Relationship Id="rId32" Type="http://schemas.openxmlformats.org/officeDocument/2006/relationships/customXml" Target="../ink/ink35.xml"/><Relationship Id="rId37" Type="http://schemas.openxmlformats.org/officeDocument/2006/relationships/customXml" Target="../ink/ink40.xml"/><Relationship Id="rId5" Type="http://schemas.openxmlformats.org/officeDocument/2006/relationships/image" Target="../media/image57.png"/><Relationship Id="rId15" Type="http://schemas.openxmlformats.org/officeDocument/2006/relationships/customXml" Target="../ink/ink22.xml"/><Relationship Id="rId23" Type="http://schemas.openxmlformats.org/officeDocument/2006/relationships/customXml" Target="../ink/ink28.xml"/><Relationship Id="rId28" Type="http://schemas.openxmlformats.org/officeDocument/2006/relationships/customXml" Target="../ink/ink31.xml"/><Relationship Id="rId36" Type="http://schemas.openxmlformats.org/officeDocument/2006/relationships/customXml" Target="../ink/ink39.xml"/><Relationship Id="rId10" Type="http://schemas.openxmlformats.org/officeDocument/2006/relationships/image" Target="../media/image62.png"/><Relationship Id="rId19" Type="http://schemas.openxmlformats.org/officeDocument/2006/relationships/customXml" Target="../ink/ink24.xml"/><Relationship Id="rId31" Type="http://schemas.openxmlformats.org/officeDocument/2006/relationships/customXml" Target="../ink/ink34.xml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customXml" Target="../ink/ink27.xml"/><Relationship Id="rId27" Type="http://schemas.openxmlformats.org/officeDocument/2006/relationships/customXml" Target="../ink/ink30.xml"/><Relationship Id="rId30" Type="http://schemas.openxmlformats.org/officeDocument/2006/relationships/customXml" Target="../ink/ink33.xml"/><Relationship Id="rId35" Type="http://schemas.openxmlformats.org/officeDocument/2006/relationships/customXml" Target="../ink/ink38.xml"/><Relationship Id="rId8" Type="http://schemas.openxmlformats.org/officeDocument/2006/relationships/image" Target="../media/image60.png"/><Relationship Id="rId3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5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2" Type="http://schemas.openxmlformats.org/officeDocument/2006/relationships/image" Target="../media/image84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5" Type="http://schemas.openxmlformats.org/officeDocument/2006/relationships/image" Target="../media/image1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8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119.png"/><Relationship Id="rId26" Type="http://schemas.openxmlformats.org/officeDocument/2006/relationships/image" Target="../media/image124.png"/><Relationship Id="rId3" Type="http://schemas.openxmlformats.org/officeDocument/2006/relationships/image" Target="../media/image85.png"/><Relationship Id="rId21" Type="http://schemas.openxmlformats.org/officeDocument/2006/relationships/image" Target="../media/image12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118.png"/><Relationship Id="rId25" Type="http://schemas.openxmlformats.org/officeDocument/2006/relationships/image" Target="../media/image123.png"/><Relationship Id="rId2" Type="http://schemas.openxmlformats.org/officeDocument/2006/relationships/image" Target="../media/image84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16.png"/><Relationship Id="rId15" Type="http://schemas.openxmlformats.org/officeDocument/2006/relationships/image" Target="../media/image116.png"/><Relationship Id="rId23" Type="http://schemas.openxmlformats.org/officeDocument/2006/relationships/image" Target="../media/image104.png"/><Relationship Id="rId28" Type="http://schemas.openxmlformats.org/officeDocument/2006/relationships/image" Target="../media/image126.png"/><Relationship Id="rId10" Type="http://schemas.openxmlformats.org/officeDocument/2006/relationships/image" Target="../media/image91.png"/><Relationship Id="rId19" Type="http://schemas.openxmlformats.org/officeDocument/2006/relationships/image" Target="../media/image120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115.png"/><Relationship Id="rId22" Type="http://schemas.openxmlformats.org/officeDocument/2006/relationships/image" Target="../media/image103.png"/><Relationship Id="rId27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26" Type="http://schemas.openxmlformats.org/officeDocument/2006/relationships/image" Target="../media/image153.png"/><Relationship Id="rId3" Type="http://schemas.openxmlformats.org/officeDocument/2006/relationships/image" Target="../media/image130.png"/><Relationship Id="rId21" Type="http://schemas.openxmlformats.org/officeDocument/2006/relationships/image" Target="../media/image148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151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8.png"/><Relationship Id="rId3" Type="http://schemas.openxmlformats.org/officeDocument/2006/relationships/image" Target="../media/image154.png"/><Relationship Id="rId21" Type="http://schemas.openxmlformats.org/officeDocument/2006/relationships/image" Target="../media/image171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7.png"/><Relationship Id="rId2" Type="http://schemas.openxmlformats.org/officeDocument/2006/relationships/image" Target="../media/image54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74.png"/><Relationship Id="rId5" Type="http://schemas.openxmlformats.org/officeDocument/2006/relationships/image" Target="../media/image156.png"/><Relationship Id="rId15" Type="http://schemas.openxmlformats.org/officeDocument/2006/relationships/image" Target="../media/image99.png"/><Relationship Id="rId23" Type="http://schemas.openxmlformats.org/officeDocument/2006/relationships/image" Target="../media/image173.png"/><Relationship Id="rId10" Type="http://schemas.openxmlformats.org/officeDocument/2006/relationships/image" Target="../media/image161.png"/><Relationship Id="rId19" Type="http://schemas.openxmlformats.org/officeDocument/2006/relationships/image" Target="../media/image169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8.png"/><Relationship Id="rId26" Type="http://schemas.openxmlformats.org/officeDocument/2006/relationships/image" Target="../media/image180.png"/><Relationship Id="rId3" Type="http://schemas.openxmlformats.org/officeDocument/2006/relationships/image" Target="../media/image154.png"/><Relationship Id="rId21" Type="http://schemas.openxmlformats.org/officeDocument/2006/relationships/image" Target="../media/image171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7.png"/><Relationship Id="rId25" Type="http://schemas.openxmlformats.org/officeDocument/2006/relationships/image" Target="../media/image179.png"/><Relationship Id="rId2" Type="http://schemas.openxmlformats.org/officeDocument/2006/relationships/image" Target="../media/image54.png"/><Relationship Id="rId16" Type="http://schemas.openxmlformats.org/officeDocument/2006/relationships/image" Target="../media/image166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78.png"/><Relationship Id="rId5" Type="http://schemas.openxmlformats.org/officeDocument/2006/relationships/image" Target="../media/image156.png"/><Relationship Id="rId15" Type="http://schemas.openxmlformats.org/officeDocument/2006/relationships/image" Target="../media/image99.png"/><Relationship Id="rId23" Type="http://schemas.openxmlformats.org/officeDocument/2006/relationships/image" Target="../media/image177.png"/><Relationship Id="rId10" Type="http://schemas.openxmlformats.org/officeDocument/2006/relationships/image" Target="../media/image161.png"/><Relationship Id="rId19" Type="http://schemas.openxmlformats.org/officeDocument/2006/relationships/image" Target="../media/image169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8.png"/><Relationship Id="rId26" Type="http://schemas.openxmlformats.org/officeDocument/2006/relationships/image" Target="../media/image187.png"/><Relationship Id="rId3" Type="http://schemas.openxmlformats.org/officeDocument/2006/relationships/image" Target="../media/image154.png"/><Relationship Id="rId21" Type="http://schemas.openxmlformats.org/officeDocument/2006/relationships/image" Target="../media/image182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7.png"/><Relationship Id="rId25" Type="http://schemas.openxmlformats.org/officeDocument/2006/relationships/image" Target="../media/image185.png"/><Relationship Id="rId2" Type="http://schemas.openxmlformats.org/officeDocument/2006/relationships/image" Target="../media/image54.png"/><Relationship Id="rId16" Type="http://schemas.openxmlformats.org/officeDocument/2006/relationships/image" Target="../media/image166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86.png"/><Relationship Id="rId5" Type="http://schemas.openxmlformats.org/officeDocument/2006/relationships/image" Target="../media/image156.png"/><Relationship Id="rId15" Type="http://schemas.openxmlformats.org/officeDocument/2006/relationships/image" Target="../media/image99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10" Type="http://schemas.openxmlformats.org/officeDocument/2006/relationships/image" Target="../media/image161.png"/><Relationship Id="rId19" Type="http://schemas.openxmlformats.org/officeDocument/2006/relationships/image" Target="../media/image169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236.png"/><Relationship Id="rId50" Type="http://schemas.openxmlformats.org/officeDocument/2006/relationships/image" Target="../media/image239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9" Type="http://schemas.openxmlformats.org/officeDocument/2006/relationships/image" Target="../media/image218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34.png"/><Relationship Id="rId53" Type="http://schemas.openxmlformats.org/officeDocument/2006/relationships/image" Target="../media/image242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33.png"/><Relationship Id="rId52" Type="http://schemas.openxmlformats.org/officeDocument/2006/relationships/image" Target="../media/image241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32.png"/><Relationship Id="rId48" Type="http://schemas.openxmlformats.org/officeDocument/2006/relationships/image" Target="../media/image237.png"/><Relationship Id="rId8" Type="http://schemas.openxmlformats.org/officeDocument/2006/relationships/image" Target="../media/image197.png"/><Relationship Id="rId51" Type="http://schemas.openxmlformats.org/officeDocument/2006/relationships/image" Target="../media/image240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190.png"/><Relationship Id="rId20" Type="http://schemas.openxmlformats.org/officeDocument/2006/relationships/image" Target="../media/image209.png"/><Relationship Id="rId41" Type="http://schemas.openxmlformats.org/officeDocument/2006/relationships/image" Target="../media/image230.png"/><Relationship Id="rId54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49" Type="http://schemas.openxmlformats.org/officeDocument/2006/relationships/image" Target="../media/image2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29" Type="http://schemas.openxmlformats.org/officeDocument/2006/relationships/image" Target="../media/image218.png"/><Relationship Id="rId41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42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41.png"/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25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5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42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41.png"/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51.png"/><Relationship Id="rId20" Type="http://schemas.openxmlformats.org/officeDocument/2006/relationships/image" Target="../media/image209.png"/><Relationship Id="rId41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255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53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42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41.png"/><Relationship Id="rId48" Type="http://schemas.openxmlformats.org/officeDocument/2006/relationships/image" Target="../media/image256.png"/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54.png"/><Relationship Id="rId20" Type="http://schemas.openxmlformats.org/officeDocument/2006/relationships/image" Target="../media/image209.png"/><Relationship Id="rId41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259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57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42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41.png"/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58.png"/><Relationship Id="rId20" Type="http://schemas.openxmlformats.org/officeDocument/2006/relationships/image" Target="../media/image209.png"/><Relationship Id="rId41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6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42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41.png"/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20" Type="http://schemas.openxmlformats.org/officeDocument/2006/relationships/image" Target="../media/image209.png"/><Relationship Id="rId41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10" Type="http://schemas.openxmlformats.org/officeDocument/2006/relationships/image" Target="../media/image250.jpe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409.04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8" Type="http://schemas.openxmlformats.org/officeDocument/2006/relationships/image" Target="../media/image22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7210-9334-4A18-A6C0-80B658DD8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Self-Attention &amp; Transformers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5A4C8-F94D-4F5D-B4F9-508689224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Plaban Kumar Bhowmick</a:t>
            </a:r>
          </a:p>
          <a:p>
            <a:r>
              <a:rPr lang="en-IN" dirty="0"/>
              <a:t>Department of AI</a:t>
            </a:r>
          </a:p>
          <a:p>
            <a:r>
              <a:rPr lang="en-IN" dirty="0"/>
              <a:t>plaban@ai.iitkgp.ac.in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D040-688E-4CDE-B3E0-268C6E0DA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FF2BD96E-3838-45D2-9031-D3AF67C92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040F-ED64-4005-93D7-5ADFD279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Multi-layer Deep RNN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B416-80E2-4E5C-A2BC-8D9C5E31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02FDC-EEFB-42A8-82E5-94FC0929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4" y="1510426"/>
            <a:ext cx="11050291" cy="3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074A-4029-40E8-824B-860C5893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Issues Vanilla  RNN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6DF40-34A7-43F0-9189-BA09ECA5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73848-70BA-4DCE-871E-869AD14AC111}"/>
              </a:ext>
            </a:extLst>
          </p:cNvPr>
          <p:cNvSpPr txBox="1"/>
          <p:nvPr/>
        </p:nvSpPr>
        <p:spPr>
          <a:xfrm>
            <a:off x="964096" y="1375663"/>
            <a:ext cx="108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</a:t>
            </a:r>
            <a:r>
              <a:rPr lang="en-IN" b="1" dirty="0"/>
              <a:t>letter</a:t>
            </a:r>
            <a:r>
              <a:rPr lang="en-IN" dirty="0"/>
              <a:t> that Juliet dreamt of carrying the fragrance of  boundless love and soothing ray of hope </a:t>
            </a:r>
            <a:r>
              <a:rPr lang="en-IN" b="1" dirty="0"/>
              <a:t>has</a:t>
            </a:r>
            <a:r>
              <a:rPr lang="en-IN" dirty="0"/>
              <a:t> </a:t>
            </a:r>
          </a:p>
          <a:p>
            <a:r>
              <a:rPr lang="en-IN" dirty="0"/>
              <a:t>never been delivered.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408CCA-1D70-4A36-8F9B-857E9B69BA94}"/>
                  </a:ext>
                </a:extLst>
              </p:cNvPr>
              <p:cNvSpPr/>
              <p:nvPr/>
            </p:nvSpPr>
            <p:spPr>
              <a:xfrm>
                <a:off x="974035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408CCA-1D70-4A36-8F9B-857E9B69B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5" y="2208908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350F80-E3B1-431D-AC0E-4A81E61FAF5F}"/>
                  </a:ext>
                </a:extLst>
              </p:cNvPr>
              <p:cNvSpPr/>
              <p:nvPr/>
            </p:nvSpPr>
            <p:spPr>
              <a:xfrm>
                <a:off x="964096" y="344936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350F80-E3B1-431D-AC0E-4A81E61FA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6" y="3449363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FA791D-578A-4A3E-8230-C30B7A16A6BF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1138031" y="284501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101B2E-9624-41BE-AFFB-A279E07A02B4}"/>
                  </a:ext>
                </a:extLst>
              </p:cNvPr>
              <p:cNvSpPr/>
              <p:nvPr/>
            </p:nvSpPr>
            <p:spPr>
              <a:xfrm>
                <a:off x="1939303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101B2E-9624-41BE-AFFB-A279E07A0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03" y="2208908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9401D7-E2D9-4CA6-8248-54C195F06A86}"/>
                  </a:ext>
                </a:extLst>
              </p:cNvPr>
              <p:cNvSpPr/>
              <p:nvPr/>
            </p:nvSpPr>
            <p:spPr>
              <a:xfrm>
                <a:off x="1929364" y="344936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9401D7-E2D9-4CA6-8248-54C195F06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64" y="3449363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327618-BF10-49DF-B03D-0936C83F0AAE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2103299" y="284501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447871-D6FE-49B1-A5C1-6E55142D6690}"/>
                  </a:ext>
                </a:extLst>
              </p:cNvPr>
              <p:cNvSpPr/>
              <p:nvPr/>
            </p:nvSpPr>
            <p:spPr>
              <a:xfrm>
                <a:off x="2905744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447871-D6FE-49B1-A5C1-6E55142D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44" y="2208908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436039-04E1-422A-AADE-6D95DB2EFEDF}"/>
                  </a:ext>
                </a:extLst>
              </p:cNvPr>
              <p:cNvSpPr/>
              <p:nvPr/>
            </p:nvSpPr>
            <p:spPr>
              <a:xfrm>
                <a:off x="2895805" y="344936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436039-04E1-422A-AADE-6D95DB2EF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05" y="3449363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B459BE-529F-4B0A-AC20-3B4D5DCEB3F8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3069740" y="284501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E5D15C-9678-4704-B30E-517B2C21F251}"/>
                  </a:ext>
                </a:extLst>
              </p:cNvPr>
              <p:cNvSpPr/>
              <p:nvPr/>
            </p:nvSpPr>
            <p:spPr>
              <a:xfrm>
                <a:off x="5492001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E5D15C-9678-4704-B30E-517B2C21F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01" y="2208908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2E7B58-CC72-46E0-96AB-5A9FCC0AFE71}"/>
                  </a:ext>
                </a:extLst>
              </p:cNvPr>
              <p:cNvSpPr/>
              <p:nvPr/>
            </p:nvSpPr>
            <p:spPr>
              <a:xfrm>
                <a:off x="5455811" y="3449363"/>
                <a:ext cx="446858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2E7B58-CC72-46E0-96AB-5A9FCC0A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11" y="3449363"/>
                <a:ext cx="446858" cy="636105"/>
              </a:xfrm>
              <a:prstGeom prst="rect">
                <a:avLst/>
              </a:prstGeom>
              <a:blipFill>
                <a:blip r:embed="rId9"/>
                <a:stretch>
                  <a:fillRect l="-16438" r="-1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62FCB9-5FF6-4FE9-B880-AD9952EFCA49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flipH="1" flipV="1">
            <a:off x="5665936" y="2845013"/>
            <a:ext cx="13304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BEFE21-F4CA-4357-A00C-EC605434E7E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321906" y="2526960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FE07A1-0A69-4A76-8730-D414575CEB96}"/>
              </a:ext>
            </a:extLst>
          </p:cNvPr>
          <p:cNvCxnSpPr>
            <a:cxnSpLocks/>
          </p:cNvCxnSpPr>
          <p:nvPr/>
        </p:nvCxnSpPr>
        <p:spPr>
          <a:xfrm>
            <a:off x="2287173" y="2526959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494D8D-E133-4EE2-A66E-9F780C499D34}"/>
              </a:ext>
            </a:extLst>
          </p:cNvPr>
          <p:cNvCxnSpPr>
            <a:cxnSpLocks/>
          </p:cNvCxnSpPr>
          <p:nvPr/>
        </p:nvCxnSpPr>
        <p:spPr>
          <a:xfrm>
            <a:off x="3235494" y="2517018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7CB136-DC27-4D0F-B9E4-7B620AE9A9D6}"/>
                  </a:ext>
                </a:extLst>
              </p:cNvPr>
              <p:cNvSpPr/>
              <p:nvPr/>
            </p:nvSpPr>
            <p:spPr>
              <a:xfrm>
                <a:off x="7271386" y="220890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7CB136-DC27-4D0F-B9E4-7B620AE9A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86" y="2208908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FBAA0C-FE83-4A3B-8379-CC27FA569BEE}"/>
              </a:ext>
            </a:extLst>
          </p:cNvPr>
          <p:cNvCxnSpPr>
            <a:cxnSpLocks/>
          </p:cNvCxnSpPr>
          <p:nvPr/>
        </p:nvCxnSpPr>
        <p:spPr>
          <a:xfrm>
            <a:off x="5814032" y="253192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337876-D507-4824-9C03-193150147F86}"/>
              </a:ext>
            </a:extLst>
          </p:cNvPr>
          <p:cNvCxnSpPr>
            <a:cxnSpLocks/>
          </p:cNvCxnSpPr>
          <p:nvPr/>
        </p:nvCxnSpPr>
        <p:spPr>
          <a:xfrm>
            <a:off x="6431429" y="2519504"/>
            <a:ext cx="0" cy="79113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628DED-6B56-4A6C-BC9B-27DA313EB989}"/>
                  </a:ext>
                </a:extLst>
              </p:cNvPr>
              <p:cNvSpPr/>
              <p:nvPr/>
            </p:nvSpPr>
            <p:spPr>
              <a:xfrm>
                <a:off x="7259343" y="2992587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628DED-6B56-4A6C-BC9B-27DA313EB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343" y="2992587"/>
                <a:ext cx="347870" cy="6361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3C6245-52A1-4BAE-AEC4-925CCAE558E9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429149" y="3310640"/>
            <a:ext cx="83019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63BB32-AA7A-4E79-8ADA-ACF0E5A5358D}"/>
              </a:ext>
            </a:extLst>
          </p:cNvPr>
          <p:cNvCxnSpPr>
            <a:cxnSpLocks/>
          </p:cNvCxnSpPr>
          <p:nvPr/>
        </p:nvCxnSpPr>
        <p:spPr>
          <a:xfrm>
            <a:off x="4864665" y="251701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864EF7-25FA-45FD-A7FA-6A54A6B20029}"/>
              </a:ext>
            </a:extLst>
          </p:cNvPr>
          <p:cNvCxnSpPr>
            <a:cxnSpLocks/>
          </p:cNvCxnSpPr>
          <p:nvPr/>
        </p:nvCxnSpPr>
        <p:spPr>
          <a:xfrm>
            <a:off x="3852891" y="3904971"/>
            <a:ext cx="8749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AABFB3-AD3D-42E6-8B71-B92CA45BECAE}"/>
              </a:ext>
            </a:extLst>
          </p:cNvPr>
          <p:cNvCxnSpPr>
            <a:cxnSpLocks/>
          </p:cNvCxnSpPr>
          <p:nvPr/>
        </p:nvCxnSpPr>
        <p:spPr>
          <a:xfrm>
            <a:off x="3888574" y="2522223"/>
            <a:ext cx="8749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ll You Need To Know About Bottleneck Analysis">
            <a:extLst>
              <a:ext uri="{FF2B5EF4-FFF2-40B4-BE49-F238E27FC236}">
                <a16:creationId xmlns:a16="http://schemas.microsoft.com/office/drawing/2014/main" id="{2D5EB655-23E6-49D8-BE1A-471C7741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75" y="3054933"/>
            <a:ext cx="145870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E960FFA-CDE4-47B9-ACBB-D46778DABFCA}"/>
              </a:ext>
            </a:extLst>
          </p:cNvPr>
          <p:cNvSpPr txBox="1"/>
          <p:nvPr/>
        </p:nvSpPr>
        <p:spPr>
          <a:xfrm>
            <a:off x="9513562" y="2713987"/>
            <a:ext cx="2541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Problem: </a:t>
            </a:r>
            <a:r>
              <a:rPr lang="en-US" dirty="0">
                <a:solidFill>
                  <a:srgbClr val="FF0000"/>
                </a:solidFill>
              </a:rPr>
              <a:t>Input sequence bottlenecks through fixed sized c. What if T=1000?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DF1A17-ADF9-4823-9639-C3A0DD3884BC}"/>
              </a:ext>
            </a:extLst>
          </p:cNvPr>
          <p:cNvSpPr txBox="1"/>
          <p:nvPr/>
        </p:nvSpPr>
        <p:spPr>
          <a:xfrm>
            <a:off x="736562" y="4900130"/>
            <a:ext cx="4583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Roger Federer is serving for the match.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9085C8-A9DF-451E-BA68-7C70CF2B9867}"/>
              </a:ext>
            </a:extLst>
          </p:cNvPr>
          <p:cNvSpPr txBox="1"/>
          <p:nvPr/>
        </p:nvSpPr>
        <p:spPr>
          <a:xfrm>
            <a:off x="5835850" y="4923647"/>
            <a:ext cx="445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रोजर फेडरर मैच के लिए सर्विस कर रहे हैं।</a:t>
            </a:r>
            <a:endParaRPr lang="en-I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EC42D9-465E-4B67-929D-5D35D5962845}"/>
              </a:ext>
            </a:extLst>
          </p:cNvPr>
          <p:cNvSpPr txBox="1"/>
          <p:nvPr/>
        </p:nvSpPr>
        <p:spPr>
          <a:xfrm>
            <a:off x="736563" y="5432440"/>
            <a:ext cx="458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Roger Federer is serving food to her wife.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A75BF6-DE3A-4938-8A6F-9F78AA7AA9F5}"/>
              </a:ext>
            </a:extLst>
          </p:cNvPr>
          <p:cNvSpPr txBox="1"/>
          <p:nvPr/>
        </p:nvSpPr>
        <p:spPr>
          <a:xfrm>
            <a:off x="5814032" y="5512925"/>
            <a:ext cx="476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रोजर फेडरर अपनी पत्नी को खाना परोस रहे हैं।</a:t>
            </a:r>
            <a:endParaRPr lang="en-IN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5809A0F-3AA6-4DFD-917B-C97983CCF504}"/>
              </a:ext>
            </a:extLst>
          </p:cNvPr>
          <p:cNvSpPr/>
          <p:nvPr/>
        </p:nvSpPr>
        <p:spPr>
          <a:xfrm>
            <a:off x="8328990" y="4923647"/>
            <a:ext cx="1007918" cy="34581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FA2CCE-9822-4A03-98E3-B7F8B63C4D89}"/>
                  </a:ext>
                </a:extLst>
              </p14:cNvPr>
              <p14:cNvContentPartPr/>
              <p14:nvPr/>
            </p14:nvContentPartPr>
            <p14:xfrm>
              <a:off x="2659084" y="4996489"/>
              <a:ext cx="649080" cy="217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FA2CCE-9822-4A03-98E3-B7F8B63C4D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87084" y="4852489"/>
                <a:ext cx="7927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D5BD4FB9-6AAA-4843-A62C-C45B5C70258A}"/>
                  </a:ext>
                </a:extLst>
              </p14:cNvPr>
              <p14:cNvContentPartPr/>
              <p14:nvPr/>
            </p14:nvContentPartPr>
            <p14:xfrm>
              <a:off x="4342945" y="5163889"/>
              <a:ext cx="360" cy="360"/>
            </p14:xfrm>
          </p:contentPart>
        </mc:Choice>
        <mc:Fallback xmlns=""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D5BD4FB9-6AAA-4843-A62C-C45B5C7025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0945" y="502024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7F47D11C-9021-45FC-BF10-FB40BD9AAAD2}"/>
                  </a:ext>
                </a:extLst>
              </p14:cNvPr>
              <p14:cNvContentPartPr/>
              <p14:nvPr/>
            </p14:nvContentPartPr>
            <p14:xfrm>
              <a:off x="4207945" y="5070649"/>
              <a:ext cx="4320" cy="36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7F47D11C-9021-45FC-BF10-FB40BD9AAA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5945" y="4927009"/>
                <a:ext cx="147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37B885F2-A76F-45C5-8E3B-A4E7A542441A}"/>
                  </a:ext>
                </a:extLst>
              </p14:cNvPr>
              <p14:cNvContentPartPr/>
              <p14:nvPr/>
            </p14:nvContentPartPr>
            <p14:xfrm>
              <a:off x="4457065" y="5070649"/>
              <a:ext cx="360" cy="36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37B885F2-A76F-45C5-8E3B-A4E7A54244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5425" y="492700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552E4A69-75DD-400E-B3D3-5E0BF44E020A}"/>
                  </a:ext>
                </a:extLst>
              </p14:cNvPr>
              <p14:cNvContentPartPr/>
              <p14:nvPr/>
            </p14:nvContentPartPr>
            <p14:xfrm>
              <a:off x="4571545" y="5070649"/>
              <a:ext cx="360" cy="36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552E4A69-75DD-400E-B3D3-5E0BF44E02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99545" y="492700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5A1B8733-8F15-452A-A987-EF8F697A861C}"/>
                  </a:ext>
                </a:extLst>
              </p14:cNvPr>
              <p14:cNvContentPartPr/>
              <p14:nvPr/>
            </p14:nvContentPartPr>
            <p14:xfrm>
              <a:off x="4675225" y="5070649"/>
              <a:ext cx="360" cy="360"/>
            </p14:xfrm>
          </p:contentPart>
        </mc:Choice>
        <mc:Fallback xmlns=""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5A1B8733-8F15-452A-A987-EF8F697A86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03225" y="492700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B43D96F0-DDDF-476B-B78D-036B4E807061}"/>
                  </a:ext>
                </a:extLst>
              </p14:cNvPr>
              <p14:cNvContentPartPr/>
              <p14:nvPr/>
            </p14:nvContentPartPr>
            <p14:xfrm>
              <a:off x="4758745" y="5132929"/>
              <a:ext cx="360" cy="36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B43D96F0-DDDF-476B-B78D-036B4E8070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6745" y="4989289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D7A69B8-1D57-4154-A39F-2EA0A4A718BB}"/>
              </a:ext>
            </a:extLst>
          </p:cNvPr>
          <p:cNvSpPr/>
          <p:nvPr/>
        </p:nvSpPr>
        <p:spPr>
          <a:xfrm>
            <a:off x="8654729" y="5500257"/>
            <a:ext cx="1137120" cy="34581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A1C9B24E-EB2A-46F7-85DC-303231B0BA38}"/>
                  </a:ext>
                </a:extLst>
              </p14:cNvPr>
              <p14:cNvContentPartPr/>
              <p14:nvPr/>
            </p14:nvContentPartPr>
            <p14:xfrm>
              <a:off x="2599450" y="5631889"/>
              <a:ext cx="716040" cy="21600"/>
            </p14:xfrm>
          </p:contentPart>
        </mc:Choice>
        <mc:Fallback xmlns=""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A1C9B24E-EB2A-46F7-85DC-303231B0B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27450" y="5487889"/>
                <a:ext cx="859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5" name="Ink 2064">
                <a:extLst>
                  <a:ext uri="{FF2B5EF4-FFF2-40B4-BE49-F238E27FC236}">
                    <a16:creationId xmlns:a16="http://schemas.microsoft.com/office/drawing/2014/main" id="{DF27679E-5F6A-4490-AC58-26C10B5B21F0}"/>
                  </a:ext>
                </a:extLst>
              </p14:cNvPr>
              <p14:cNvContentPartPr/>
              <p14:nvPr/>
            </p14:nvContentPartPr>
            <p14:xfrm>
              <a:off x="3488416" y="5645332"/>
              <a:ext cx="360" cy="360"/>
            </p14:xfrm>
          </p:contentPart>
        </mc:Choice>
        <mc:Fallback xmlns="">
          <p:pic>
            <p:nvPicPr>
              <p:cNvPr id="2065" name="Ink 2064">
                <a:extLst>
                  <a:ext uri="{FF2B5EF4-FFF2-40B4-BE49-F238E27FC236}">
                    <a16:creationId xmlns:a16="http://schemas.microsoft.com/office/drawing/2014/main" id="{DF27679E-5F6A-4490-AC58-26C10B5B21F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6416" y="550169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0CDBF6E1-A598-4744-94B2-6C8CE427E05B}"/>
                  </a:ext>
                </a:extLst>
              </p14:cNvPr>
              <p14:cNvContentPartPr/>
              <p14:nvPr/>
            </p14:nvContentPartPr>
            <p14:xfrm>
              <a:off x="3528376" y="5625172"/>
              <a:ext cx="360" cy="360"/>
            </p14:xfrm>
          </p:contentPart>
        </mc:Choice>
        <mc:Fallback xmlns=""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0CDBF6E1-A598-4744-94B2-6C8CE427E0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5637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7" name="Ink 2066">
                <a:extLst>
                  <a:ext uri="{FF2B5EF4-FFF2-40B4-BE49-F238E27FC236}">
                    <a16:creationId xmlns:a16="http://schemas.microsoft.com/office/drawing/2014/main" id="{84E82D20-9F33-412C-B5BF-345AC13F27B2}"/>
                  </a:ext>
                </a:extLst>
              </p14:cNvPr>
              <p14:cNvContentPartPr/>
              <p14:nvPr/>
            </p14:nvContentPartPr>
            <p14:xfrm>
              <a:off x="3597856" y="5625172"/>
              <a:ext cx="360" cy="360"/>
            </p14:xfrm>
          </p:contentPart>
        </mc:Choice>
        <mc:Fallback xmlns="">
          <p:pic>
            <p:nvPicPr>
              <p:cNvPr id="2067" name="Ink 2066">
                <a:extLst>
                  <a:ext uri="{FF2B5EF4-FFF2-40B4-BE49-F238E27FC236}">
                    <a16:creationId xmlns:a16="http://schemas.microsoft.com/office/drawing/2014/main" id="{84E82D20-9F33-412C-B5BF-345AC13F27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2585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BDC0A3BF-9F6C-4E33-9EC5-E794059B381E}"/>
                  </a:ext>
                </a:extLst>
              </p14:cNvPr>
              <p14:cNvContentPartPr/>
              <p14:nvPr/>
            </p14:nvContentPartPr>
            <p14:xfrm>
              <a:off x="3806779" y="5625172"/>
              <a:ext cx="360" cy="360"/>
            </p14:xfrm>
          </p:contentPart>
        </mc:Choice>
        <mc:Fallback xmlns=""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BDC0A3BF-9F6C-4E33-9EC5-E794059B38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4779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CC40CE07-E8BB-4EFE-B15E-A4678FE9A487}"/>
                  </a:ext>
                </a:extLst>
              </p14:cNvPr>
              <p14:cNvContentPartPr/>
              <p14:nvPr/>
            </p14:nvContentPartPr>
            <p14:xfrm>
              <a:off x="3647659" y="5595652"/>
              <a:ext cx="360" cy="36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CC40CE07-E8BB-4EFE-B15E-A4678FE9A4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75659" y="545165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70" name="Ink 2069">
                <a:extLst>
                  <a:ext uri="{FF2B5EF4-FFF2-40B4-BE49-F238E27FC236}">
                    <a16:creationId xmlns:a16="http://schemas.microsoft.com/office/drawing/2014/main" id="{0E4EEF28-92B2-4C5F-BDBB-0114A165CDFC}"/>
                  </a:ext>
                </a:extLst>
              </p14:cNvPr>
              <p14:cNvContentPartPr/>
              <p14:nvPr/>
            </p14:nvContentPartPr>
            <p14:xfrm>
              <a:off x="3587899" y="5585932"/>
              <a:ext cx="360" cy="360"/>
            </p14:xfrm>
          </p:contentPart>
        </mc:Choice>
        <mc:Fallback xmlns="">
          <p:pic>
            <p:nvPicPr>
              <p:cNvPr id="2070" name="Ink 2069">
                <a:extLst>
                  <a:ext uri="{FF2B5EF4-FFF2-40B4-BE49-F238E27FC236}">
                    <a16:creationId xmlns:a16="http://schemas.microsoft.com/office/drawing/2014/main" id="{0E4EEF28-92B2-4C5F-BDBB-0114A165CDF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5899" y="54419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99909828-826D-41BA-B53B-7E6FC4E18E68}"/>
                  </a:ext>
                </a:extLst>
              </p14:cNvPr>
              <p14:cNvContentPartPr/>
              <p14:nvPr/>
            </p14:nvContentPartPr>
            <p14:xfrm>
              <a:off x="3349456" y="5635612"/>
              <a:ext cx="360" cy="360"/>
            </p14:xfrm>
          </p:contentPart>
        </mc:Choice>
        <mc:Fallback xmlns=""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99909828-826D-41BA-B53B-7E6FC4E18E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77456" y="54916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74A64EBC-B1DB-42A0-8C91-8035B699877E}"/>
                  </a:ext>
                </a:extLst>
              </p14:cNvPr>
              <p14:cNvContentPartPr/>
              <p14:nvPr/>
            </p14:nvContentPartPr>
            <p14:xfrm>
              <a:off x="3349456" y="5635612"/>
              <a:ext cx="360" cy="360"/>
            </p14:xfrm>
          </p:contentPart>
        </mc:Choice>
        <mc:Fallback xmlns=""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74A64EBC-B1DB-42A0-8C91-8035B69987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77456" y="54916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14A0A834-10AE-459A-A1F5-ECEC49601978}"/>
                  </a:ext>
                </a:extLst>
              </p14:cNvPr>
              <p14:cNvContentPartPr/>
              <p14:nvPr/>
            </p14:nvContentPartPr>
            <p14:xfrm>
              <a:off x="3319216" y="5625172"/>
              <a:ext cx="360" cy="360"/>
            </p14:xfrm>
          </p:contentPart>
        </mc:Choice>
        <mc:Fallback xmlns=""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14A0A834-10AE-459A-A1F5-ECEC4960197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4757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43257C62-D762-4784-8886-32968DF17387}"/>
                  </a:ext>
                </a:extLst>
              </p14:cNvPr>
              <p14:cNvContentPartPr/>
              <p14:nvPr/>
            </p14:nvContentPartPr>
            <p14:xfrm>
              <a:off x="3269896" y="5625172"/>
              <a:ext cx="360" cy="360"/>
            </p14:xfrm>
          </p:contentPart>
        </mc:Choice>
        <mc:Fallback xmlns=""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43257C62-D762-4784-8886-32968DF173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25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2D0427C4-7299-4C0E-A148-B18842EF53A7}"/>
                  </a:ext>
                </a:extLst>
              </p14:cNvPr>
              <p14:cNvContentPartPr/>
              <p14:nvPr/>
            </p14:nvContentPartPr>
            <p14:xfrm>
              <a:off x="3289696" y="5625172"/>
              <a:ext cx="360" cy="360"/>
            </p14:xfrm>
          </p:contentPart>
        </mc:Choice>
        <mc:Fallback xmlns=""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2D0427C4-7299-4C0E-A148-B18842EF53A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1805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EE884B48-4F20-4B3E-B2F1-82A5674EC6F5}"/>
                  </a:ext>
                </a:extLst>
              </p14:cNvPr>
              <p14:cNvContentPartPr/>
              <p14:nvPr/>
            </p14:nvContentPartPr>
            <p14:xfrm>
              <a:off x="11548816" y="635932"/>
              <a:ext cx="360" cy="360"/>
            </p14:xfrm>
          </p:contentPart>
        </mc:Choice>
        <mc:Fallback xmlns=""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EE884B48-4F20-4B3E-B2F1-82A5674EC6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77176" y="492292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2077" name="TextBox 2076">
            <a:extLst>
              <a:ext uri="{FF2B5EF4-FFF2-40B4-BE49-F238E27FC236}">
                <a16:creationId xmlns:a16="http://schemas.microsoft.com/office/drawing/2014/main" id="{39897FA7-7BCC-4152-9F93-F5B4EDD0364A}"/>
              </a:ext>
            </a:extLst>
          </p:cNvPr>
          <p:cNvSpPr txBox="1"/>
          <p:nvPr/>
        </p:nvSpPr>
        <p:spPr>
          <a:xfrm>
            <a:off x="736563" y="975074"/>
            <a:ext cx="33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Long Distance Dependency: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5270801-8591-4ACB-A6C7-6D535BF5B159}"/>
              </a:ext>
            </a:extLst>
          </p:cNvPr>
          <p:cNvSpPr txBox="1"/>
          <p:nvPr/>
        </p:nvSpPr>
        <p:spPr>
          <a:xfrm>
            <a:off x="637407" y="4408539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Multiple Activations:</a:t>
            </a:r>
          </a:p>
        </p:txBody>
      </p:sp>
    </p:spTree>
    <p:extLst>
      <p:ext uri="{BB962C8B-B14F-4D97-AF65-F5344CB8AC3E}">
        <p14:creationId xmlns:p14="http://schemas.microsoft.com/office/powerpoint/2010/main" val="16632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6" grpId="0" animBg="1"/>
      <p:bldP spid="43" grpId="0"/>
      <p:bldP spid="45" grpId="0"/>
      <p:bldP spid="48" grpId="0"/>
      <p:bldP spid="50" grpId="0"/>
      <p:bldP spid="53" grpId="0"/>
      <p:bldP spid="52" grpId="0" animBg="1"/>
      <p:bldP spid="74" grpId="0" animBg="1"/>
      <p:bldP spid="2077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074A-4029-40E8-824B-860C5893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Issues Vanilla  RNN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6DF40-34A7-43F0-9189-BA09ECA5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73848-70BA-4DCE-871E-869AD14AC111}"/>
              </a:ext>
            </a:extLst>
          </p:cNvPr>
          <p:cNvSpPr txBox="1"/>
          <p:nvPr/>
        </p:nvSpPr>
        <p:spPr>
          <a:xfrm>
            <a:off x="964096" y="1375663"/>
            <a:ext cx="108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</a:t>
            </a:r>
            <a:r>
              <a:rPr lang="en-IN" b="1" dirty="0"/>
              <a:t>letter</a:t>
            </a:r>
            <a:r>
              <a:rPr lang="en-IN" dirty="0"/>
              <a:t> that Juliet dreamt of carrying the fragrance of  boundless love and soothing ray of hope </a:t>
            </a:r>
            <a:r>
              <a:rPr lang="en-IN" b="1" dirty="0"/>
              <a:t>has</a:t>
            </a:r>
            <a:r>
              <a:rPr lang="en-IN" dirty="0"/>
              <a:t> </a:t>
            </a:r>
          </a:p>
          <a:p>
            <a:r>
              <a:rPr lang="en-IN" dirty="0"/>
              <a:t>never been delivered.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408CCA-1D70-4A36-8F9B-857E9B69BA94}"/>
                  </a:ext>
                </a:extLst>
              </p:cNvPr>
              <p:cNvSpPr/>
              <p:nvPr/>
            </p:nvSpPr>
            <p:spPr>
              <a:xfrm>
                <a:off x="974035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408CCA-1D70-4A36-8F9B-857E9B69B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5" y="2208908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350F80-E3B1-431D-AC0E-4A81E61FAF5F}"/>
                  </a:ext>
                </a:extLst>
              </p:cNvPr>
              <p:cNvSpPr/>
              <p:nvPr/>
            </p:nvSpPr>
            <p:spPr>
              <a:xfrm>
                <a:off x="964096" y="344936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350F80-E3B1-431D-AC0E-4A81E61FA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6" y="3449363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FA791D-578A-4A3E-8230-C30B7A16A6BF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1138031" y="284501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101B2E-9624-41BE-AFFB-A279E07A02B4}"/>
                  </a:ext>
                </a:extLst>
              </p:cNvPr>
              <p:cNvSpPr/>
              <p:nvPr/>
            </p:nvSpPr>
            <p:spPr>
              <a:xfrm>
                <a:off x="1939303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101B2E-9624-41BE-AFFB-A279E07A0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03" y="2208908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9401D7-E2D9-4CA6-8248-54C195F06A86}"/>
                  </a:ext>
                </a:extLst>
              </p:cNvPr>
              <p:cNvSpPr/>
              <p:nvPr/>
            </p:nvSpPr>
            <p:spPr>
              <a:xfrm>
                <a:off x="1929364" y="344936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9401D7-E2D9-4CA6-8248-54C195F06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64" y="3449363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327618-BF10-49DF-B03D-0936C83F0AAE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2103299" y="284501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447871-D6FE-49B1-A5C1-6E55142D6690}"/>
                  </a:ext>
                </a:extLst>
              </p:cNvPr>
              <p:cNvSpPr/>
              <p:nvPr/>
            </p:nvSpPr>
            <p:spPr>
              <a:xfrm>
                <a:off x="2905744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447871-D6FE-49B1-A5C1-6E55142D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44" y="2208908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436039-04E1-422A-AADE-6D95DB2EFEDF}"/>
                  </a:ext>
                </a:extLst>
              </p:cNvPr>
              <p:cNvSpPr/>
              <p:nvPr/>
            </p:nvSpPr>
            <p:spPr>
              <a:xfrm>
                <a:off x="2895805" y="344936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436039-04E1-422A-AADE-6D95DB2EF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05" y="3449363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B459BE-529F-4B0A-AC20-3B4D5DCEB3F8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3069740" y="284501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E5D15C-9678-4704-B30E-517B2C21F251}"/>
                  </a:ext>
                </a:extLst>
              </p:cNvPr>
              <p:cNvSpPr/>
              <p:nvPr/>
            </p:nvSpPr>
            <p:spPr>
              <a:xfrm>
                <a:off x="5492001" y="220890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E5D15C-9678-4704-B30E-517B2C21F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01" y="2208908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2E7B58-CC72-46E0-96AB-5A9FCC0AFE71}"/>
                  </a:ext>
                </a:extLst>
              </p:cNvPr>
              <p:cNvSpPr/>
              <p:nvPr/>
            </p:nvSpPr>
            <p:spPr>
              <a:xfrm>
                <a:off x="5455811" y="3449363"/>
                <a:ext cx="446858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2E7B58-CC72-46E0-96AB-5A9FCC0A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11" y="3449363"/>
                <a:ext cx="446858" cy="636105"/>
              </a:xfrm>
              <a:prstGeom prst="rect">
                <a:avLst/>
              </a:prstGeom>
              <a:blipFill>
                <a:blip r:embed="rId9"/>
                <a:stretch>
                  <a:fillRect l="-16438" r="-1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62FCB9-5FF6-4FE9-B880-AD9952EFCA49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flipH="1" flipV="1">
            <a:off x="5665936" y="2845013"/>
            <a:ext cx="13304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BEFE21-F4CA-4357-A00C-EC605434E7E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321906" y="2526960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FE07A1-0A69-4A76-8730-D414575CEB96}"/>
              </a:ext>
            </a:extLst>
          </p:cNvPr>
          <p:cNvCxnSpPr>
            <a:cxnSpLocks/>
          </p:cNvCxnSpPr>
          <p:nvPr/>
        </p:nvCxnSpPr>
        <p:spPr>
          <a:xfrm>
            <a:off x="2287173" y="2526959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494D8D-E133-4EE2-A66E-9F780C499D34}"/>
              </a:ext>
            </a:extLst>
          </p:cNvPr>
          <p:cNvCxnSpPr>
            <a:cxnSpLocks/>
          </p:cNvCxnSpPr>
          <p:nvPr/>
        </p:nvCxnSpPr>
        <p:spPr>
          <a:xfrm>
            <a:off x="3235494" y="2517018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7CB136-DC27-4D0F-B9E4-7B620AE9A9D6}"/>
                  </a:ext>
                </a:extLst>
              </p:cNvPr>
              <p:cNvSpPr/>
              <p:nvPr/>
            </p:nvSpPr>
            <p:spPr>
              <a:xfrm>
                <a:off x="7271386" y="220890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7CB136-DC27-4D0F-B9E4-7B620AE9A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86" y="2208908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FBAA0C-FE83-4A3B-8379-CC27FA569BEE}"/>
              </a:ext>
            </a:extLst>
          </p:cNvPr>
          <p:cNvCxnSpPr>
            <a:cxnSpLocks/>
          </p:cNvCxnSpPr>
          <p:nvPr/>
        </p:nvCxnSpPr>
        <p:spPr>
          <a:xfrm>
            <a:off x="5814032" y="253192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337876-D507-4824-9C03-193150147F86}"/>
              </a:ext>
            </a:extLst>
          </p:cNvPr>
          <p:cNvCxnSpPr>
            <a:cxnSpLocks/>
          </p:cNvCxnSpPr>
          <p:nvPr/>
        </p:nvCxnSpPr>
        <p:spPr>
          <a:xfrm>
            <a:off x="6431429" y="2519504"/>
            <a:ext cx="0" cy="79113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628DED-6B56-4A6C-BC9B-27DA313EB989}"/>
                  </a:ext>
                </a:extLst>
              </p:cNvPr>
              <p:cNvSpPr/>
              <p:nvPr/>
            </p:nvSpPr>
            <p:spPr>
              <a:xfrm>
                <a:off x="7259343" y="2992587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628DED-6B56-4A6C-BC9B-27DA313EB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343" y="2992587"/>
                <a:ext cx="347870" cy="6361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3C6245-52A1-4BAE-AEC4-925CCAE558E9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429149" y="3310640"/>
            <a:ext cx="83019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63BB32-AA7A-4E79-8ADA-ACF0E5A5358D}"/>
              </a:ext>
            </a:extLst>
          </p:cNvPr>
          <p:cNvCxnSpPr>
            <a:cxnSpLocks/>
          </p:cNvCxnSpPr>
          <p:nvPr/>
        </p:nvCxnSpPr>
        <p:spPr>
          <a:xfrm>
            <a:off x="4864665" y="251701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864EF7-25FA-45FD-A7FA-6A54A6B20029}"/>
              </a:ext>
            </a:extLst>
          </p:cNvPr>
          <p:cNvCxnSpPr>
            <a:cxnSpLocks/>
          </p:cNvCxnSpPr>
          <p:nvPr/>
        </p:nvCxnSpPr>
        <p:spPr>
          <a:xfrm>
            <a:off x="3852891" y="3904971"/>
            <a:ext cx="8749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AABFB3-AD3D-42E6-8B71-B92CA45BECAE}"/>
              </a:ext>
            </a:extLst>
          </p:cNvPr>
          <p:cNvCxnSpPr>
            <a:cxnSpLocks/>
          </p:cNvCxnSpPr>
          <p:nvPr/>
        </p:nvCxnSpPr>
        <p:spPr>
          <a:xfrm>
            <a:off x="3888574" y="2522223"/>
            <a:ext cx="8749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ll You Need To Know About Bottleneck Analysis">
            <a:extLst>
              <a:ext uri="{FF2B5EF4-FFF2-40B4-BE49-F238E27FC236}">
                <a16:creationId xmlns:a16="http://schemas.microsoft.com/office/drawing/2014/main" id="{2D5EB655-23E6-49D8-BE1A-471C7741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75" y="3054933"/>
            <a:ext cx="145870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BDF1A17-ADF9-4823-9639-C3A0DD3884BC}"/>
              </a:ext>
            </a:extLst>
          </p:cNvPr>
          <p:cNvSpPr txBox="1"/>
          <p:nvPr/>
        </p:nvSpPr>
        <p:spPr>
          <a:xfrm>
            <a:off x="736562" y="4900130"/>
            <a:ext cx="4583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Roger Federer is serving for the match.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9085C8-A9DF-451E-BA68-7C70CF2B9867}"/>
              </a:ext>
            </a:extLst>
          </p:cNvPr>
          <p:cNvSpPr txBox="1"/>
          <p:nvPr/>
        </p:nvSpPr>
        <p:spPr>
          <a:xfrm>
            <a:off x="5835850" y="4923647"/>
            <a:ext cx="445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रोजर फेडरर मैच के लिए सर्विस कर रहे हैं।</a:t>
            </a:r>
            <a:endParaRPr lang="en-I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EC42D9-465E-4B67-929D-5D35D5962845}"/>
              </a:ext>
            </a:extLst>
          </p:cNvPr>
          <p:cNvSpPr txBox="1"/>
          <p:nvPr/>
        </p:nvSpPr>
        <p:spPr>
          <a:xfrm>
            <a:off x="736563" y="5432440"/>
            <a:ext cx="458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Roger Federer is serving food to her wife.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A75BF6-DE3A-4938-8A6F-9F78AA7AA9F5}"/>
              </a:ext>
            </a:extLst>
          </p:cNvPr>
          <p:cNvSpPr txBox="1"/>
          <p:nvPr/>
        </p:nvSpPr>
        <p:spPr>
          <a:xfrm>
            <a:off x="5814032" y="5512925"/>
            <a:ext cx="476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रोजर फेडरर अपनी पत्नी को खाना परोस रहे हैं।</a:t>
            </a:r>
            <a:endParaRPr lang="en-IN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5809A0F-3AA6-4DFD-917B-C97983CCF504}"/>
              </a:ext>
            </a:extLst>
          </p:cNvPr>
          <p:cNvSpPr/>
          <p:nvPr/>
        </p:nvSpPr>
        <p:spPr>
          <a:xfrm>
            <a:off x="8328990" y="4923647"/>
            <a:ext cx="1007918" cy="34581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FA2CCE-9822-4A03-98E3-B7F8B63C4D89}"/>
                  </a:ext>
                </a:extLst>
              </p14:cNvPr>
              <p14:cNvContentPartPr/>
              <p14:nvPr/>
            </p14:nvContentPartPr>
            <p14:xfrm>
              <a:off x="2659084" y="4996489"/>
              <a:ext cx="649080" cy="217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FA2CCE-9822-4A03-98E3-B7F8B63C4D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87084" y="4852489"/>
                <a:ext cx="7927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D5BD4FB9-6AAA-4843-A62C-C45B5C70258A}"/>
                  </a:ext>
                </a:extLst>
              </p14:cNvPr>
              <p14:cNvContentPartPr/>
              <p14:nvPr/>
            </p14:nvContentPartPr>
            <p14:xfrm>
              <a:off x="4342945" y="5163889"/>
              <a:ext cx="360" cy="360"/>
            </p14:xfrm>
          </p:contentPart>
        </mc:Choice>
        <mc:Fallback xmlns=""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D5BD4FB9-6AAA-4843-A62C-C45B5C7025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0945" y="502024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7F47D11C-9021-45FC-BF10-FB40BD9AAAD2}"/>
                  </a:ext>
                </a:extLst>
              </p14:cNvPr>
              <p14:cNvContentPartPr/>
              <p14:nvPr/>
            </p14:nvContentPartPr>
            <p14:xfrm>
              <a:off x="4207945" y="5070649"/>
              <a:ext cx="4320" cy="36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7F47D11C-9021-45FC-BF10-FB40BD9AAA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5945" y="4927009"/>
                <a:ext cx="147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37B885F2-A76F-45C5-8E3B-A4E7A542441A}"/>
                  </a:ext>
                </a:extLst>
              </p14:cNvPr>
              <p14:cNvContentPartPr/>
              <p14:nvPr/>
            </p14:nvContentPartPr>
            <p14:xfrm>
              <a:off x="4457065" y="5070649"/>
              <a:ext cx="360" cy="36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37B885F2-A76F-45C5-8E3B-A4E7A54244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5425" y="492700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552E4A69-75DD-400E-B3D3-5E0BF44E020A}"/>
                  </a:ext>
                </a:extLst>
              </p14:cNvPr>
              <p14:cNvContentPartPr/>
              <p14:nvPr/>
            </p14:nvContentPartPr>
            <p14:xfrm>
              <a:off x="4571545" y="5070649"/>
              <a:ext cx="360" cy="36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552E4A69-75DD-400E-B3D3-5E0BF44E02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99545" y="492700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5A1B8733-8F15-452A-A987-EF8F697A861C}"/>
                  </a:ext>
                </a:extLst>
              </p14:cNvPr>
              <p14:cNvContentPartPr/>
              <p14:nvPr/>
            </p14:nvContentPartPr>
            <p14:xfrm>
              <a:off x="4675225" y="5070649"/>
              <a:ext cx="360" cy="360"/>
            </p14:xfrm>
          </p:contentPart>
        </mc:Choice>
        <mc:Fallback xmlns=""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5A1B8733-8F15-452A-A987-EF8F697A86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03225" y="492700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B43D96F0-DDDF-476B-B78D-036B4E807061}"/>
                  </a:ext>
                </a:extLst>
              </p14:cNvPr>
              <p14:cNvContentPartPr/>
              <p14:nvPr/>
            </p14:nvContentPartPr>
            <p14:xfrm>
              <a:off x="4758745" y="5132929"/>
              <a:ext cx="360" cy="36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B43D96F0-DDDF-476B-B78D-036B4E8070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6745" y="4989289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D7A69B8-1D57-4154-A39F-2EA0A4A718BB}"/>
              </a:ext>
            </a:extLst>
          </p:cNvPr>
          <p:cNvSpPr/>
          <p:nvPr/>
        </p:nvSpPr>
        <p:spPr>
          <a:xfrm>
            <a:off x="8654729" y="5500257"/>
            <a:ext cx="1137120" cy="34581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A1C9B24E-EB2A-46F7-85DC-303231B0BA38}"/>
                  </a:ext>
                </a:extLst>
              </p14:cNvPr>
              <p14:cNvContentPartPr/>
              <p14:nvPr/>
            </p14:nvContentPartPr>
            <p14:xfrm>
              <a:off x="2599450" y="5631889"/>
              <a:ext cx="716040" cy="21600"/>
            </p14:xfrm>
          </p:contentPart>
        </mc:Choice>
        <mc:Fallback xmlns=""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A1C9B24E-EB2A-46F7-85DC-303231B0B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27450" y="5487889"/>
                <a:ext cx="859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5" name="Ink 2064">
                <a:extLst>
                  <a:ext uri="{FF2B5EF4-FFF2-40B4-BE49-F238E27FC236}">
                    <a16:creationId xmlns:a16="http://schemas.microsoft.com/office/drawing/2014/main" id="{DF27679E-5F6A-4490-AC58-26C10B5B21F0}"/>
                  </a:ext>
                </a:extLst>
              </p14:cNvPr>
              <p14:cNvContentPartPr/>
              <p14:nvPr/>
            </p14:nvContentPartPr>
            <p14:xfrm>
              <a:off x="3488416" y="5645332"/>
              <a:ext cx="360" cy="360"/>
            </p14:xfrm>
          </p:contentPart>
        </mc:Choice>
        <mc:Fallback xmlns="">
          <p:pic>
            <p:nvPicPr>
              <p:cNvPr id="2065" name="Ink 2064">
                <a:extLst>
                  <a:ext uri="{FF2B5EF4-FFF2-40B4-BE49-F238E27FC236}">
                    <a16:creationId xmlns:a16="http://schemas.microsoft.com/office/drawing/2014/main" id="{DF27679E-5F6A-4490-AC58-26C10B5B21F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6416" y="550169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0CDBF6E1-A598-4744-94B2-6C8CE427E05B}"/>
                  </a:ext>
                </a:extLst>
              </p14:cNvPr>
              <p14:cNvContentPartPr/>
              <p14:nvPr/>
            </p14:nvContentPartPr>
            <p14:xfrm>
              <a:off x="3528376" y="5625172"/>
              <a:ext cx="360" cy="360"/>
            </p14:xfrm>
          </p:contentPart>
        </mc:Choice>
        <mc:Fallback xmlns=""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0CDBF6E1-A598-4744-94B2-6C8CE427E0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5637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7" name="Ink 2066">
                <a:extLst>
                  <a:ext uri="{FF2B5EF4-FFF2-40B4-BE49-F238E27FC236}">
                    <a16:creationId xmlns:a16="http://schemas.microsoft.com/office/drawing/2014/main" id="{84E82D20-9F33-412C-B5BF-345AC13F27B2}"/>
                  </a:ext>
                </a:extLst>
              </p14:cNvPr>
              <p14:cNvContentPartPr/>
              <p14:nvPr/>
            </p14:nvContentPartPr>
            <p14:xfrm>
              <a:off x="3597856" y="5625172"/>
              <a:ext cx="360" cy="360"/>
            </p14:xfrm>
          </p:contentPart>
        </mc:Choice>
        <mc:Fallback xmlns="">
          <p:pic>
            <p:nvPicPr>
              <p:cNvPr id="2067" name="Ink 2066">
                <a:extLst>
                  <a:ext uri="{FF2B5EF4-FFF2-40B4-BE49-F238E27FC236}">
                    <a16:creationId xmlns:a16="http://schemas.microsoft.com/office/drawing/2014/main" id="{84E82D20-9F33-412C-B5BF-345AC13F27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2585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BDC0A3BF-9F6C-4E33-9EC5-E794059B381E}"/>
                  </a:ext>
                </a:extLst>
              </p14:cNvPr>
              <p14:cNvContentPartPr/>
              <p14:nvPr/>
            </p14:nvContentPartPr>
            <p14:xfrm>
              <a:off x="3806779" y="5625172"/>
              <a:ext cx="360" cy="360"/>
            </p14:xfrm>
          </p:contentPart>
        </mc:Choice>
        <mc:Fallback xmlns=""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BDC0A3BF-9F6C-4E33-9EC5-E794059B38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4779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CC40CE07-E8BB-4EFE-B15E-A4678FE9A487}"/>
                  </a:ext>
                </a:extLst>
              </p14:cNvPr>
              <p14:cNvContentPartPr/>
              <p14:nvPr/>
            </p14:nvContentPartPr>
            <p14:xfrm>
              <a:off x="3647659" y="5595652"/>
              <a:ext cx="360" cy="36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CC40CE07-E8BB-4EFE-B15E-A4678FE9A4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75659" y="545165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70" name="Ink 2069">
                <a:extLst>
                  <a:ext uri="{FF2B5EF4-FFF2-40B4-BE49-F238E27FC236}">
                    <a16:creationId xmlns:a16="http://schemas.microsoft.com/office/drawing/2014/main" id="{0E4EEF28-92B2-4C5F-BDBB-0114A165CDFC}"/>
                  </a:ext>
                </a:extLst>
              </p14:cNvPr>
              <p14:cNvContentPartPr/>
              <p14:nvPr/>
            </p14:nvContentPartPr>
            <p14:xfrm>
              <a:off x="3587899" y="5585932"/>
              <a:ext cx="360" cy="360"/>
            </p14:xfrm>
          </p:contentPart>
        </mc:Choice>
        <mc:Fallback xmlns="">
          <p:pic>
            <p:nvPicPr>
              <p:cNvPr id="2070" name="Ink 2069">
                <a:extLst>
                  <a:ext uri="{FF2B5EF4-FFF2-40B4-BE49-F238E27FC236}">
                    <a16:creationId xmlns:a16="http://schemas.microsoft.com/office/drawing/2014/main" id="{0E4EEF28-92B2-4C5F-BDBB-0114A165CDF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5899" y="54419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99909828-826D-41BA-B53B-7E6FC4E18E68}"/>
                  </a:ext>
                </a:extLst>
              </p14:cNvPr>
              <p14:cNvContentPartPr/>
              <p14:nvPr/>
            </p14:nvContentPartPr>
            <p14:xfrm>
              <a:off x="3349456" y="5635612"/>
              <a:ext cx="360" cy="360"/>
            </p14:xfrm>
          </p:contentPart>
        </mc:Choice>
        <mc:Fallback xmlns=""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99909828-826D-41BA-B53B-7E6FC4E18E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77456" y="54916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74A64EBC-B1DB-42A0-8C91-8035B699877E}"/>
                  </a:ext>
                </a:extLst>
              </p14:cNvPr>
              <p14:cNvContentPartPr/>
              <p14:nvPr/>
            </p14:nvContentPartPr>
            <p14:xfrm>
              <a:off x="3349456" y="5635612"/>
              <a:ext cx="360" cy="360"/>
            </p14:xfrm>
          </p:contentPart>
        </mc:Choice>
        <mc:Fallback xmlns=""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74A64EBC-B1DB-42A0-8C91-8035B69987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77456" y="54916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14A0A834-10AE-459A-A1F5-ECEC49601978}"/>
                  </a:ext>
                </a:extLst>
              </p14:cNvPr>
              <p14:cNvContentPartPr/>
              <p14:nvPr/>
            </p14:nvContentPartPr>
            <p14:xfrm>
              <a:off x="3319216" y="5625172"/>
              <a:ext cx="360" cy="360"/>
            </p14:xfrm>
          </p:contentPart>
        </mc:Choice>
        <mc:Fallback xmlns=""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14A0A834-10AE-459A-A1F5-ECEC4960197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4757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43257C62-D762-4784-8886-32968DF17387}"/>
                  </a:ext>
                </a:extLst>
              </p14:cNvPr>
              <p14:cNvContentPartPr/>
              <p14:nvPr/>
            </p14:nvContentPartPr>
            <p14:xfrm>
              <a:off x="3269896" y="5625172"/>
              <a:ext cx="360" cy="360"/>
            </p14:xfrm>
          </p:contentPart>
        </mc:Choice>
        <mc:Fallback xmlns=""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43257C62-D762-4784-8886-32968DF173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25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2D0427C4-7299-4C0E-A148-B18842EF53A7}"/>
                  </a:ext>
                </a:extLst>
              </p14:cNvPr>
              <p14:cNvContentPartPr/>
              <p14:nvPr/>
            </p14:nvContentPartPr>
            <p14:xfrm>
              <a:off x="3289696" y="5625172"/>
              <a:ext cx="360" cy="360"/>
            </p14:xfrm>
          </p:contentPart>
        </mc:Choice>
        <mc:Fallback xmlns=""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2D0427C4-7299-4C0E-A148-B18842EF53A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18056" y="54815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EE884B48-4F20-4B3E-B2F1-82A5674EC6F5}"/>
                  </a:ext>
                </a:extLst>
              </p14:cNvPr>
              <p14:cNvContentPartPr/>
              <p14:nvPr/>
            </p14:nvContentPartPr>
            <p14:xfrm>
              <a:off x="11548816" y="635932"/>
              <a:ext cx="360" cy="360"/>
            </p14:xfrm>
          </p:contentPart>
        </mc:Choice>
        <mc:Fallback xmlns=""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EE884B48-4F20-4B3E-B2F1-82A5674EC6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77176" y="492292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2077" name="TextBox 2076">
            <a:extLst>
              <a:ext uri="{FF2B5EF4-FFF2-40B4-BE49-F238E27FC236}">
                <a16:creationId xmlns:a16="http://schemas.microsoft.com/office/drawing/2014/main" id="{39897FA7-7BCC-4152-9F93-F5B4EDD0364A}"/>
              </a:ext>
            </a:extLst>
          </p:cNvPr>
          <p:cNvSpPr txBox="1"/>
          <p:nvPr/>
        </p:nvSpPr>
        <p:spPr>
          <a:xfrm>
            <a:off x="736563" y="975074"/>
            <a:ext cx="33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Long Distance Dependency: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5270801-8591-4ACB-A6C7-6D535BF5B159}"/>
              </a:ext>
            </a:extLst>
          </p:cNvPr>
          <p:cNvSpPr txBox="1"/>
          <p:nvPr/>
        </p:nvSpPr>
        <p:spPr>
          <a:xfrm>
            <a:off x="637407" y="4408539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Multiple Activations: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36D9AC-C0EB-41B3-8419-5B5A1EA333E1}"/>
              </a:ext>
            </a:extLst>
          </p:cNvPr>
          <p:cNvSpPr txBox="1"/>
          <p:nvPr/>
        </p:nvSpPr>
        <p:spPr>
          <a:xfrm>
            <a:off x="9513562" y="2713987"/>
            <a:ext cx="2541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Solution: </a:t>
            </a:r>
            <a:r>
              <a:rPr lang="en-US" dirty="0">
                <a:solidFill>
                  <a:srgbClr val="00B050"/>
                </a:solidFill>
              </a:rPr>
              <a:t>Look back at the whole input sequence on each step of the output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E70E-850B-4208-9D2F-CF332AE2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Seq2Seq RNN and </a:t>
            </a:r>
            <a:r>
              <a:rPr lang="en-IN" dirty="0">
                <a:solidFill>
                  <a:srgbClr val="C00000"/>
                </a:solidFill>
              </a:rPr>
              <a:t>Attention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CC82-018F-42DD-8CA5-911618FF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ADCE36-E8A4-493A-A00D-9698779B0241}"/>
                  </a:ext>
                </a:extLst>
              </p:cNvPr>
              <p:cNvSpPr/>
              <p:nvPr/>
            </p:nvSpPr>
            <p:spPr>
              <a:xfrm>
                <a:off x="1232451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ADCE36-E8A4-493A-A00D-9698779B0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51" y="3747052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C110-4F1C-4C16-9939-DBE4E9580AD7}"/>
                  </a:ext>
                </a:extLst>
              </p:cNvPr>
              <p:cNvSpPr/>
              <p:nvPr/>
            </p:nvSpPr>
            <p:spPr>
              <a:xfrm>
                <a:off x="1222512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C110-4F1C-4C16-9939-DBE4E9580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12" y="4987507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839AFA-0EEE-4A9E-A841-13BFC7010606}"/>
              </a:ext>
            </a:extLst>
          </p:cNvPr>
          <p:cNvCxnSpPr>
            <a:stCxn id="31" idx="0"/>
            <a:endCxn id="30" idx="2"/>
          </p:cNvCxnSpPr>
          <p:nvPr/>
        </p:nvCxnSpPr>
        <p:spPr>
          <a:xfrm flipV="1">
            <a:off x="1396447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474C6B0-CEFB-4CBC-807D-31B803DA9D9B}"/>
                  </a:ext>
                </a:extLst>
              </p:cNvPr>
              <p:cNvSpPr/>
              <p:nvPr/>
            </p:nvSpPr>
            <p:spPr>
              <a:xfrm>
                <a:off x="2197719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474C6B0-CEFB-4CBC-807D-31B803DA9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19" y="3747052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7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9C2A85D-4109-4265-B3A5-F5C95E72B0E0}"/>
                  </a:ext>
                </a:extLst>
              </p:cNvPr>
              <p:cNvSpPr/>
              <p:nvPr/>
            </p:nvSpPr>
            <p:spPr>
              <a:xfrm>
                <a:off x="2187780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9C2A85D-4109-4265-B3A5-F5C95E72B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80" y="4987507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A858DB-014C-44C4-8236-36DAFE239F5E}"/>
              </a:ext>
            </a:extLst>
          </p:cNvPr>
          <p:cNvCxnSpPr>
            <a:stCxn id="34" idx="0"/>
            <a:endCxn id="33" idx="2"/>
          </p:cNvCxnSpPr>
          <p:nvPr/>
        </p:nvCxnSpPr>
        <p:spPr>
          <a:xfrm flipV="1">
            <a:off x="2361715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8EC2A-78FC-4FC6-B33C-D75103895822}"/>
                  </a:ext>
                </a:extLst>
              </p:cNvPr>
              <p:cNvSpPr/>
              <p:nvPr/>
            </p:nvSpPr>
            <p:spPr>
              <a:xfrm>
                <a:off x="3164160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8EC2A-78FC-4FC6-B33C-D75103895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160" y="3747052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AF6133-CAB1-4F16-A514-3B65063A6EEF}"/>
                  </a:ext>
                </a:extLst>
              </p:cNvPr>
              <p:cNvSpPr/>
              <p:nvPr/>
            </p:nvSpPr>
            <p:spPr>
              <a:xfrm>
                <a:off x="3154221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AF6133-CAB1-4F16-A514-3B65063A6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21" y="4987507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8F35433-0FDB-40B7-B4DF-537B56E06860}"/>
              </a:ext>
            </a:extLst>
          </p:cNvPr>
          <p:cNvCxnSpPr>
            <a:stCxn id="37" idx="0"/>
            <a:endCxn id="36" idx="2"/>
          </p:cNvCxnSpPr>
          <p:nvPr/>
        </p:nvCxnSpPr>
        <p:spPr>
          <a:xfrm flipV="1">
            <a:off x="3328156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7FFCCC-39F7-4996-93C2-16E3F5F7F4AF}"/>
                  </a:ext>
                </a:extLst>
              </p:cNvPr>
              <p:cNvSpPr/>
              <p:nvPr/>
            </p:nvSpPr>
            <p:spPr>
              <a:xfrm>
                <a:off x="4129428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7FFCCC-39F7-4996-93C2-16E3F5F7F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428" y="3747052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7FFF6B-CCA3-4ECE-A2ED-1F9D19C7BC33}"/>
                  </a:ext>
                </a:extLst>
              </p:cNvPr>
              <p:cNvSpPr/>
              <p:nvPr/>
            </p:nvSpPr>
            <p:spPr>
              <a:xfrm>
                <a:off x="4119489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7FFF6B-CCA3-4ECE-A2ED-1F9D19C7B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89" y="4987507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4B8310-C8E6-4191-9DF6-6176A1937765}"/>
              </a:ext>
            </a:extLst>
          </p:cNvPr>
          <p:cNvCxnSpPr>
            <a:stCxn id="40" idx="0"/>
            <a:endCxn id="39" idx="2"/>
          </p:cNvCxnSpPr>
          <p:nvPr/>
        </p:nvCxnSpPr>
        <p:spPr>
          <a:xfrm flipV="1">
            <a:off x="4293424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4D1478-F4F9-429B-A348-3EB92E07D4A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580322" y="4065104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093890-82FC-47EA-8189-C080A6658B4A}"/>
              </a:ext>
            </a:extLst>
          </p:cNvPr>
          <p:cNvCxnSpPr>
            <a:cxnSpLocks/>
          </p:cNvCxnSpPr>
          <p:nvPr/>
        </p:nvCxnSpPr>
        <p:spPr>
          <a:xfrm>
            <a:off x="2545589" y="4065103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13D2EB-23C0-40A0-8C4A-196484658F46}"/>
              </a:ext>
            </a:extLst>
          </p:cNvPr>
          <p:cNvCxnSpPr>
            <a:cxnSpLocks/>
          </p:cNvCxnSpPr>
          <p:nvPr/>
        </p:nvCxnSpPr>
        <p:spPr>
          <a:xfrm>
            <a:off x="3493910" y="4055162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E4CD433-977D-45E8-9F0B-DFB7AD15E509}"/>
              </a:ext>
            </a:extLst>
          </p:cNvPr>
          <p:cNvSpPr txBox="1"/>
          <p:nvPr/>
        </p:nvSpPr>
        <p:spPr>
          <a:xfrm>
            <a:off x="1278204" y="5591857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20A6D1-82C1-49D1-B940-8A376450F786}"/>
              </a:ext>
            </a:extLst>
          </p:cNvPr>
          <p:cNvSpPr txBox="1"/>
          <p:nvPr/>
        </p:nvSpPr>
        <p:spPr>
          <a:xfrm>
            <a:off x="2125737" y="559185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AEAF54-933C-4504-BA4B-1EB80EAF5E86}"/>
              </a:ext>
            </a:extLst>
          </p:cNvPr>
          <p:cNvSpPr txBox="1"/>
          <p:nvPr/>
        </p:nvSpPr>
        <p:spPr>
          <a:xfrm>
            <a:off x="3103718" y="560300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8795BE-D607-4F03-ABD3-B02D2425E4F1}"/>
              </a:ext>
            </a:extLst>
          </p:cNvPr>
          <p:cNvSpPr txBox="1"/>
          <p:nvPr/>
        </p:nvSpPr>
        <p:spPr>
          <a:xfrm>
            <a:off x="4052054" y="558882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AABC33-65C3-4FE0-B0E8-331D0ACB6579}"/>
              </a:ext>
            </a:extLst>
          </p:cNvPr>
          <p:cNvSpPr txBox="1"/>
          <p:nvPr/>
        </p:nvSpPr>
        <p:spPr>
          <a:xfrm>
            <a:off x="1571450" y="1975753"/>
            <a:ext cx="4240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Roger Feder is serving for the match.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C4DFDA-A19A-4D3F-9673-51EBC4785BE3}"/>
              </a:ext>
            </a:extLst>
          </p:cNvPr>
          <p:cNvSpPr txBox="1"/>
          <p:nvPr/>
        </p:nvSpPr>
        <p:spPr>
          <a:xfrm>
            <a:off x="6670737" y="1999270"/>
            <a:ext cx="476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रोजर फेडरर मैच के लिए सर्विस कर रहे हैं।</a:t>
            </a:r>
            <a:endParaRPr lang="en-IN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23501D9-8B5B-41FE-9117-1C5B6B5AF37E}"/>
              </a:ext>
            </a:extLst>
          </p:cNvPr>
          <p:cNvSpPr/>
          <p:nvPr/>
        </p:nvSpPr>
        <p:spPr>
          <a:xfrm>
            <a:off x="9152083" y="1987511"/>
            <a:ext cx="1007918" cy="34581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7890CA-1F4B-49BC-8D87-6219F4CA661E}"/>
              </a:ext>
            </a:extLst>
          </p:cNvPr>
          <p:cNvCxnSpPr>
            <a:cxnSpLocks/>
          </p:cNvCxnSpPr>
          <p:nvPr/>
        </p:nvCxnSpPr>
        <p:spPr>
          <a:xfrm flipV="1">
            <a:off x="9556652" y="1550507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C6ACDDB-B6F1-4D51-B4F8-513625E5304E}"/>
              </a:ext>
            </a:extLst>
          </p:cNvPr>
          <p:cNvCxnSpPr>
            <a:cxnSpLocks/>
          </p:cNvCxnSpPr>
          <p:nvPr/>
        </p:nvCxnSpPr>
        <p:spPr>
          <a:xfrm flipV="1">
            <a:off x="2160455" y="1559996"/>
            <a:ext cx="7392061" cy="25352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3D3FE1E-26ED-4C7F-81DA-84CCBB6F9E68}"/>
              </a:ext>
            </a:extLst>
          </p:cNvPr>
          <p:cNvCxnSpPr>
            <a:cxnSpLocks/>
          </p:cNvCxnSpPr>
          <p:nvPr/>
        </p:nvCxnSpPr>
        <p:spPr>
          <a:xfrm flipV="1">
            <a:off x="2160455" y="1578489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09E60D9-1ECD-4836-9CE5-CD4375A5ED60}"/>
              </a:ext>
            </a:extLst>
          </p:cNvPr>
          <p:cNvCxnSpPr>
            <a:cxnSpLocks/>
          </p:cNvCxnSpPr>
          <p:nvPr/>
        </p:nvCxnSpPr>
        <p:spPr>
          <a:xfrm flipV="1">
            <a:off x="3066778" y="1585348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943B6C-DB7E-4E2D-867A-C42D882F088F}"/>
              </a:ext>
            </a:extLst>
          </p:cNvPr>
          <p:cNvCxnSpPr>
            <a:cxnSpLocks/>
          </p:cNvCxnSpPr>
          <p:nvPr/>
        </p:nvCxnSpPr>
        <p:spPr>
          <a:xfrm flipV="1">
            <a:off x="3680751" y="1585348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ECA4C0E-4AF7-4BD7-941D-043CCBF6D304}"/>
              </a:ext>
            </a:extLst>
          </p:cNvPr>
          <p:cNvCxnSpPr>
            <a:cxnSpLocks/>
          </p:cNvCxnSpPr>
          <p:nvPr/>
        </p:nvCxnSpPr>
        <p:spPr>
          <a:xfrm flipV="1">
            <a:off x="4185712" y="1585348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61789F9-8CD0-4E49-BAF1-A3F64D58A23C}"/>
              </a:ext>
            </a:extLst>
          </p:cNvPr>
          <p:cNvCxnSpPr>
            <a:cxnSpLocks/>
          </p:cNvCxnSpPr>
          <p:nvPr/>
        </p:nvCxnSpPr>
        <p:spPr>
          <a:xfrm flipV="1">
            <a:off x="4536895" y="1600323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2D5A05-FCC8-4BFE-9CE8-EBC815F752E7}"/>
              </a:ext>
            </a:extLst>
          </p:cNvPr>
          <p:cNvCxnSpPr>
            <a:cxnSpLocks/>
          </p:cNvCxnSpPr>
          <p:nvPr/>
        </p:nvCxnSpPr>
        <p:spPr>
          <a:xfrm flipV="1">
            <a:off x="5057043" y="1594728"/>
            <a:ext cx="0" cy="45059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2562951-8BFA-44AB-8B66-FF7394EA7EB2}"/>
              </a:ext>
            </a:extLst>
          </p:cNvPr>
          <p:cNvSpPr txBox="1"/>
          <p:nvPr/>
        </p:nvSpPr>
        <p:spPr>
          <a:xfrm>
            <a:off x="3289695" y="1659755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968C44-69DC-42A9-9450-819FAA415033}"/>
              </a:ext>
            </a:extLst>
          </p:cNvPr>
          <p:cNvSpPr txBox="1"/>
          <p:nvPr/>
        </p:nvSpPr>
        <p:spPr>
          <a:xfrm>
            <a:off x="4698360" y="1661794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767CD5-42F1-4018-9946-A4EC395DA250}"/>
              </a:ext>
            </a:extLst>
          </p:cNvPr>
          <p:cNvSpPr txBox="1"/>
          <p:nvPr/>
        </p:nvSpPr>
        <p:spPr>
          <a:xfrm>
            <a:off x="2597970" y="165392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0.05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024D7A-116A-4104-AF75-1EB48B875F0B}"/>
              </a:ext>
            </a:extLst>
          </p:cNvPr>
          <p:cNvSpPr txBox="1"/>
          <p:nvPr/>
        </p:nvSpPr>
        <p:spPr>
          <a:xfrm>
            <a:off x="1674560" y="16784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0.03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68E41C-61E6-4FB8-A293-320366D95584}"/>
              </a:ext>
            </a:extLst>
          </p:cNvPr>
          <p:cNvSpPr txBox="1"/>
          <p:nvPr/>
        </p:nvSpPr>
        <p:spPr>
          <a:xfrm>
            <a:off x="4281866" y="166396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0.01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3B2957-0B29-4649-AA7D-B4EAA44255EF}"/>
              </a:ext>
            </a:extLst>
          </p:cNvPr>
          <p:cNvSpPr txBox="1"/>
          <p:nvPr/>
        </p:nvSpPr>
        <p:spPr>
          <a:xfrm>
            <a:off x="3718651" y="167722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0.01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7ACCCE-B8EE-44DC-9FCA-EA6508A8E253}"/>
              </a:ext>
            </a:extLst>
          </p:cNvPr>
          <p:cNvCxnSpPr>
            <a:cxnSpLocks/>
          </p:cNvCxnSpPr>
          <p:nvPr/>
        </p:nvCxnSpPr>
        <p:spPr>
          <a:xfrm>
            <a:off x="4920216" y="2846588"/>
            <a:ext cx="0" cy="79113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90E148-8C82-4278-828B-46483C208DCF}"/>
                  </a:ext>
                </a:extLst>
              </p:cNvPr>
              <p:cNvSpPr/>
              <p:nvPr/>
            </p:nvSpPr>
            <p:spPr>
              <a:xfrm>
                <a:off x="5748130" y="3319671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90E148-8C82-4278-828B-46483C208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130" y="3319671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1F0B4BB-4FAD-4B0C-A564-801D130089E6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917936" y="3637724"/>
            <a:ext cx="83019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Or 76">
            <a:extLst>
              <a:ext uri="{FF2B5EF4-FFF2-40B4-BE49-F238E27FC236}">
                <a16:creationId xmlns:a16="http://schemas.microsoft.com/office/drawing/2014/main" id="{B8B94310-2FF2-4B94-9147-508ED333F2F8}"/>
              </a:ext>
            </a:extLst>
          </p:cNvPr>
          <p:cNvSpPr/>
          <p:nvPr/>
        </p:nvSpPr>
        <p:spPr>
          <a:xfrm>
            <a:off x="2684739" y="2693508"/>
            <a:ext cx="349406" cy="34940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448F22-6243-480B-AC62-81F1B8922ED4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1390575" y="2868211"/>
            <a:ext cx="1294164" cy="87884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7059128-78E8-4755-901F-3EA75E15FF61}"/>
              </a:ext>
            </a:extLst>
          </p:cNvPr>
          <p:cNvCxnSpPr>
            <a:cxnSpLocks/>
            <a:stCxn id="33" idx="0"/>
            <a:endCxn id="77" idx="3"/>
          </p:cNvCxnSpPr>
          <p:nvPr/>
        </p:nvCxnSpPr>
        <p:spPr>
          <a:xfrm flipV="1">
            <a:off x="2371654" y="2991745"/>
            <a:ext cx="364254" cy="75530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BFC0AE8-EDA5-4DAD-8188-155FD1B836D5}"/>
              </a:ext>
            </a:extLst>
          </p:cNvPr>
          <p:cNvCxnSpPr>
            <a:cxnSpLocks/>
            <a:stCxn id="36" idx="0"/>
            <a:endCxn id="77" idx="5"/>
          </p:cNvCxnSpPr>
          <p:nvPr/>
        </p:nvCxnSpPr>
        <p:spPr>
          <a:xfrm flipH="1" flipV="1">
            <a:off x="2982976" y="2991745"/>
            <a:ext cx="355119" cy="75530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2AB5728-0E77-4400-BA7B-4DBC3FF7DF79}"/>
              </a:ext>
            </a:extLst>
          </p:cNvPr>
          <p:cNvCxnSpPr>
            <a:cxnSpLocks/>
            <a:stCxn id="39" idx="0"/>
            <a:endCxn id="77" idx="6"/>
          </p:cNvCxnSpPr>
          <p:nvPr/>
        </p:nvCxnSpPr>
        <p:spPr>
          <a:xfrm flipH="1" flipV="1">
            <a:off x="3034145" y="2868211"/>
            <a:ext cx="1269218" cy="87884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5EA4B89-356E-40E0-97E8-5C448C3FD304}"/>
                  </a:ext>
                </a:extLst>
              </p:cNvPr>
              <p:cNvSpPr txBox="1"/>
              <p:nvPr/>
            </p:nvSpPr>
            <p:spPr>
              <a:xfrm>
                <a:off x="1508096" y="3230898"/>
                <a:ext cx="297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5EA4B89-356E-40E0-97E8-5C448C3FD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96" y="3230898"/>
                <a:ext cx="297582" cy="276999"/>
              </a:xfrm>
              <a:prstGeom prst="rect">
                <a:avLst/>
              </a:prstGeom>
              <a:blipFill>
                <a:blip r:embed="rId11"/>
                <a:stretch>
                  <a:fillRect l="-10204" r="-816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2696FA5-B636-4F07-8334-7FD6B63BBA7C}"/>
                  </a:ext>
                </a:extLst>
              </p:cNvPr>
              <p:cNvSpPr txBox="1"/>
              <p:nvPr/>
            </p:nvSpPr>
            <p:spPr>
              <a:xfrm>
                <a:off x="2165838" y="3301726"/>
                <a:ext cx="302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2696FA5-B636-4F07-8334-7FD6B63B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838" y="3301726"/>
                <a:ext cx="302903" cy="276999"/>
              </a:xfrm>
              <a:prstGeom prst="rect">
                <a:avLst/>
              </a:prstGeom>
              <a:blipFill>
                <a:blip r:embed="rId12"/>
                <a:stretch>
                  <a:fillRect l="-10000" r="-8000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3D9B3A-53D0-4F58-A4AC-7AD1A41980EC}"/>
                  </a:ext>
                </a:extLst>
              </p:cNvPr>
              <p:cNvSpPr txBox="1"/>
              <p:nvPr/>
            </p:nvSpPr>
            <p:spPr>
              <a:xfrm>
                <a:off x="2952266" y="3361108"/>
                <a:ext cx="302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3D9B3A-53D0-4F58-A4AC-7AD1A419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266" y="3361108"/>
                <a:ext cx="302903" cy="276999"/>
              </a:xfrm>
              <a:prstGeom prst="rect">
                <a:avLst/>
              </a:prstGeom>
              <a:blipFill>
                <a:blip r:embed="rId13"/>
                <a:stretch>
                  <a:fillRect l="-10000" r="-8000" b="-17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081B2CD-58F7-46B4-B9E6-B588A9A05AC7}"/>
                  </a:ext>
                </a:extLst>
              </p:cNvPr>
              <p:cNvSpPr txBox="1"/>
              <p:nvPr/>
            </p:nvSpPr>
            <p:spPr>
              <a:xfrm>
                <a:off x="3582310" y="3355842"/>
                <a:ext cx="302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081B2CD-58F7-46B4-B9E6-B588A9A05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10" y="3355842"/>
                <a:ext cx="302903" cy="276999"/>
              </a:xfrm>
              <a:prstGeom prst="rect">
                <a:avLst/>
              </a:prstGeom>
              <a:blipFill>
                <a:blip r:embed="rId14"/>
                <a:stretch>
                  <a:fillRect l="-10204" r="-8163" b="-17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047579A-4C74-4C1F-AA9E-ED2A377978A6}"/>
              </a:ext>
            </a:extLst>
          </p:cNvPr>
          <p:cNvCxnSpPr>
            <a:cxnSpLocks/>
            <a:stCxn id="77" idx="6"/>
          </p:cNvCxnSpPr>
          <p:nvPr/>
        </p:nvCxnSpPr>
        <p:spPr>
          <a:xfrm flipV="1">
            <a:off x="3034145" y="2856054"/>
            <a:ext cx="1883791" cy="12157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0A00A32-3340-4950-884F-0DC9CC71BD67}"/>
                  </a:ext>
                </a:extLst>
              </p:cNvPr>
              <p:cNvSpPr txBox="1"/>
              <p:nvPr/>
            </p:nvSpPr>
            <p:spPr>
              <a:xfrm>
                <a:off x="7192897" y="3703537"/>
                <a:ext cx="3057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dirty="0">
                    <a:solidFill>
                      <a:srgbClr val="0070C0"/>
                    </a:solidFill>
                  </a:rPr>
                  <a:t>But how to tune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rgbClr val="0070C0"/>
                    </a:solidFill>
                  </a:rPr>
                  <a:t>’s?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0A00A32-3340-4950-884F-0DC9CC7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97" y="3703537"/>
                <a:ext cx="3057247" cy="400110"/>
              </a:xfrm>
              <a:prstGeom prst="rect">
                <a:avLst/>
              </a:prstGeom>
              <a:blipFill>
                <a:blip r:embed="rId15"/>
                <a:stretch>
                  <a:fillRect l="-2196" t="-7692" r="-998" b="-29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FD42FB50-FDF7-4973-9AF4-441FB1994153}"/>
              </a:ext>
            </a:extLst>
          </p:cNvPr>
          <p:cNvSpPr txBox="1"/>
          <p:nvPr/>
        </p:nvSpPr>
        <p:spPr>
          <a:xfrm>
            <a:off x="7626304" y="4235480"/>
            <a:ext cx="3196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Should not be hardcoded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AA1D39E-2040-4C63-9D3C-B5758D396E4B}"/>
              </a:ext>
            </a:extLst>
          </p:cNvPr>
          <p:cNvSpPr txBox="1"/>
          <p:nvPr/>
        </p:nvSpPr>
        <p:spPr>
          <a:xfrm>
            <a:off x="7659913" y="4697628"/>
            <a:ext cx="3327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009900"/>
                </a:solidFill>
              </a:rPr>
              <a:t>Let us make them trainable</a:t>
            </a:r>
          </a:p>
        </p:txBody>
      </p:sp>
    </p:spTree>
    <p:extLst>
      <p:ext uri="{BB962C8B-B14F-4D97-AF65-F5344CB8AC3E}">
        <p14:creationId xmlns:p14="http://schemas.microsoft.com/office/powerpoint/2010/main" val="23988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A6EF856-3102-4ED5-955E-A4A5B265CFA4}"/>
              </a:ext>
            </a:extLst>
          </p:cNvPr>
          <p:cNvCxnSpPr>
            <a:cxnSpLocks/>
          </p:cNvCxnSpPr>
          <p:nvPr/>
        </p:nvCxnSpPr>
        <p:spPr>
          <a:xfrm flipV="1">
            <a:off x="1079957" y="3662126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A6C0EB5-A578-4453-9D84-B1192EFC3BFF}"/>
              </a:ext>
            </a:extLst>
          </p:cNvPr>
          <p:cNvCxnSpPr>
            <a:cxnSpLocks/>
          </p:cNvCxnSpPr>
          <p:nvPr/>
        </p:nvCxnSpPr>
        <p:spPr>
          <a:xfrm flipV="1">
            <a:off x="2042849" y="366905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5C9CDD-64EA-47EB-B277-2D8AEE10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Seq2Seq RNN and </a:t>
            </a:r>
            <a:r>
              <a:rPr lang="en-IN" dirty="0">
                <a:solidFill>
                  <a:srgbClr val="C00000"/>
                </a:solidFill>
              </a:rPr>
              <a:t>Attention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51D9-07E3-478D-B2E5-EE16C050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2C438-4638-4DF3-B588-DF6F2D4C148B}"/>
                  </a:ext>
                </a:extLst>
              </p:cNvPr>
              <p:cNvSpPr txBox="1"/>
              <p:nvPr/>
            </p:nvSpPr>
            <p:spPr>
              <a:xfrm>
                <a:off x="627223" y="1062466"/>
                <a:ext cx="4254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solidFill>
                      <a:srgbClr val="0070C0"/>
                    </a:solidFill>
                  </a:rPr>
                  <a:t>What do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rgbClr val="0070C0"/>
                    </a:solidFill>
                  </a:rPr>
                  <a:t>’s depend on?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2C438-4638-4DF3-B588-DF6F2D4C1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3" y="1062466"/>
                <a:ext cx="4254178" cy="461665"/>
              </a:xfrm>
              <a:prstGeom prst="rect">
                <a:avLst/>
              </a:prstGeom>
              <a:blipFill>
                <a:blip r:embed="rId2"/>
                <a:stretch>
                  <a:fillRect l="-2292" t="-9211" r="-1146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94C55-2D69-424E-B9BB-D912FBBEDF56}"/>
                  </a:ext>
                </a:extLst>
              </p:cNvPr>
              <p:cNvSpPr txBox="1"/>
              <p:nvPr/>
            </p:nvSpPr>
            <p:spPr>
              <a:xfrm>
                <a:off x="4987634" y="1064992"/>
                <a:ext cx="40940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solidFill>
                      <a:schemeClr val="tx1"/>
                    </a:solidFill>
                  </a:rPr>
                  <a:t>How similar an encoder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is with the current decoder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94C55-2D69-424E-B9BB-D912FBBED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4" y="1064992"/>
                <a:ext cx="4094017" cy="707886"/>
              </a:xfrm>
              <a:prstGeom prst="rect">
                <a:avLst/>
              </a:prstGeom>
              <a:blipFill>
                <a:blip r:embed="rId3"/>
                <a:stretch>
                  <a:fillRect l="-1488" t="-4310" r="-2083" b="-15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D5EFD6-2636-42DE-8EDE-8EF86025F183}"/>
                  </a:ext>
                </a:extLst>
              </p:cNvPr>
              <p:cNvSpPr txBox="1"/>
              <p:nvPr/>
            </p:nvSpPr>
            <p:spPr>
              <a:xfrm>
                <a:off x="9433127" y="1029604"/>
                <a:ext cx="27588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  <a:r>
                  <a:rPr lang="en-IN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</a:p>
              <a:p>
                <a:r>
                  <a:rPr lang="en-IN" sz="2000" dirty="0"/>
                  <a:t>(similarity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0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D5EFD6-2636-42DE-8EDE-8EF86025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127" y="1029604"/>
                <a:ext cx="2758873" cy="707886"/>
              </a:xfrm>
              <a:prstGeom prst="rect">
                <a:avLst/>
              </a:prstGeom>
              <a:blipFill>
                <a:blip r:embed="rId4"/>
                <a:stretch>
                  <a:fillRect l="-2208" t="-5172" r="-1325" b="-15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FE484C-FF31-4956-9209-A9B7ABD39FB2}"/>
                  </a:ext>
                </a:extLst>
              </p:cNvPr>
              <p:cNvSpPr/>
              <p:nvPr/>
            </p:nvSpPr>
            <p:spPr>
              <a:xfrm>
                <a:off x="901972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FE484C-FF31-4956-9209-A9B7ABD39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2" y="4600651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DD3F8A-6C9C-42B2-8041-EC7FC4CF77AF}"/>
                  </a:ext>
                </a:extLst>
              </p:cNvPr>
              <p:cNvSpPr/>
              <p:nvPr/>
            </p:nvSpPr>
            <p:spPr>
              <a:xfrm>
                <a:off x="890000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DD3F8A-6C9C-42B2-8041-EC7FC4CF7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00" y="5600576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003C51-1222-4895-B36A-E0613872F35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63935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5B3F3-71AD-4DB5-AEFB-322149547E21}"/>
                  </a:ext>
                </a:extLst>
              </p:cNvPr>
              <p:cNvSpPr/>
              <p:nvPr/>
            </p:nvSpPr>
            <p:spPr>
              <a:xfrm>
                <a:off x="1867240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5B3F3-71AD-4DB5-AEFB-322149547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0" y="4600651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C9A1EC-F843-4DCF-B49D-1A1C66E50B6C}"/>
                  </a:ext>
                </a:extLst>
              </p:cNvPr>
              <p:cNvSpPr/>
              <p:nvPr/>
            </p:nvSpPr>
            <p:spPr>
              <a:xfrm>
                <a:off x="1855268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C9A1EC-F843-4DCF-B49D-1A1C66E5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8" y="5600576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DA376F-A1B2-4DDB-A01F-DC3B0009C622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2029203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6350F9-E2D0-454F-8CAF-E188AA3273BE}"/>
                  </a:ext>
                </a:extLst>
              </p:cNvPr>
              <p:cNvSpPr/>
              <p:nvPr/>
            </p:nvSpPr>
            <p:spPr>
              <a:xfrm>
                <a:off x="2833681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6350F9-E2D0-454F-8CAF-E188AA32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1" y="4600651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89A31A-4B68-4FE4-878B-1B262160D8E5}"/>
                  </a:ext>
                </a:extLst>
              </p:cNvPr>
              <p:cNvSpPr/>
              <p:nvPr/>
            </p:nvSpPr>
            <p:spPr>
              <a:xfrm>
                <a:off x="2821709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89A31A-4B68-4FE4-878B-1B262160D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5600576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0E60AD-68BC-47CF-9E31-430270368AF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2995644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53E196-0273-4F6F-86DE-7A64AE666FE1}"/>
                  </a:ext>
                </a:extLst>
              </p:cNvPr>
              <p:cNvSpPr/>
              <p:nvPr/>
            </p:nvSpPr>
            <p:spPr>
              <a:xfrm>
                <a:off x="3798949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53E196-0273-4F6F-86DE-7A64AE666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49" y="4600651"/>
                <a:ext cx="347870" cy="636105"/>
              </a:xfrm>
              <a:prstGeom prst="rect">
                <a:avLst/>
              </a:prstGeom>
              <a:blipFill>
                <a:blip r:embed="rId11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E5602D-CC70-4780-8964-5BE381FDD19F}"/>
                  </a:ext>
                </a:extLst>
              </p:cNvPr>
              <p:cNvSpPr/>
              <p:nvPr/>
            </p:nvSpPr>
            <p:spPr>
              <a:xfrm>
                <a:off x="3786977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E5602D-CC70-4780-8964-5BE381FDD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7" y="5600576"/>
                <a:ext cx="347870" cy="636105"/>
              </a:xfrm>
              <a:prstGeom prst="rect">
                <a:avLst/>
              </a:prstGeom>
              <a:blipFill>
                <a:blip r:embed="rId12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38BEDE-B72A-4B2A-9C3F-C62702A1A15A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960912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246A31-7768-49F5-B25F-DBE9CCAD700A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249843" y="4918703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B1A151-2A06-4921-8737-30FC817216D8}"/>
              </a:ext>
            </a:extLst>
          </p:cNvPr>
          <p:cNvCxnSpPr>
            <a:cxnSpLocks/>
          </p:cNvCxnSpPr>
          <p:nvPr/>
        </p:nvCxnSpPr>
        <p:spPr>
          <a:xfrm>
            <a:off x="2215110" y="4918702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880FDF-2C60-4DCD-9DB2-DAC2D45D4C65}"/>
              </a:ext>
            </a:extLst>
          </p:cNvPr>
          <p:cNvCxnSpPr>
            <a:cxnSpLocks/>
          </p:cNvCxnSpPr>
          <p:nvPr/>
        </p:nvCxnSpPr>
        <p:spPr>
          <a:xfrm>
            <a:off x="3163431" y="4908761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269FB2-CE87-4F2E-B942-8EA16D8C514C}"/>
              </a:ext>
            </a:extLst>
          </p:cNvPr>
          <p:cNvSpPr txBox="1"/>
          <p:nvPr/>
        </p:nvSpPr>
        <p:spPr>
          <a:xfrm>
            <a:off x="945692" y="6204926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2C6CFD-5998-429E-A719-38AE0C2B7113}"/>
              </a:ext>
            </a:extLst>
          </p:cNvPr>
          <p:cNvSpPr txBox="1"/>
          <p:nvPr/>
        </p:nvSpPr>
        <p:spPr>
          <a:xfrm>
            <a:off x="1793225" y="620492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67BE65-AEC2-4ECE-B795-17328BDE5583}"/>
              </a:ext>
            </a:extLst>
          </p:cNvPr>
          <p:cNvSpPr txBox="1"/>
          <p:nvPr/>
        </p:nvSpPr>
        <p:spPr>
          <a:xfrm>
            <a:off x="2771206" y="621607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729BB-5D8D-4B23-8E5D-DC5DE141F283}"/>
              </a:ext>
            </a:extLst>
          </p:cNvPr>
          <p:cNvSpPr txBox="1"/>
          <p:nvPr/>
        </p:nvSpPr>
        <p:spPr>
          <a:xfrm>
            <a:off x="3719542" y="6201898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EA36E-8578-41DF-B7CE-DF8281EC4DA5}"/>
                  </a:ext>
                </a:extLst>
              </p:cNvPr>
              <p:cNvSpPr/>
              <p:nvPr/>
            </p:nvSpPr>
            <p:spPr>
              <a:xfrm>
                <a:off x="5339813" y="4600649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EA36E-8578-41DF-B7CE-DF8281EC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13" y="4600649"/>
                <a:ext cx="347870" cy="636105"/>
              </a:xfrm>
              <a:prstGeom prst="rect">
                <a:avLst/>
              </a:prstGeom>
              <a:blipFill>
                <a:blip r:embed="rId13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E612C5-7117-4810-ADC1-5FFC3173AB0D}"/>
              </a:ext>
            </a:extLst>
          </p:cNvPr>
          <p:cNvCxnSpPr>
            <a:cxnSpLocks/>
          </p:cNvCxnSpPr>
          <p:nvPr/>
        </p:nvCxnSpPr>
        <p:spPr>
          <a:xfrm flipV="1">
            <a:off x="970416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3F8568-EE64-4D8A-970F-AB2B71C4A3DE}"/>
              </a:ext>
            </a:extLst>
          </p:cNvPr>
          <p:cNvCxnSpPr>
            <a:cxnSpLocks/>
          </p:cNvCxnSpPr>
          <p:nvPr/>
        </p:nvCxnSpPr>
        <p:spPr>
          <a:xfrm flipV="1">
            <a:off x="1935684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14C17F-FE4A-451F-ADC2-653C6A14C4BC}"/>
              </a:ext>
            </a:extLst>
          </p:cNvPr>
          <p:cNvCxnSpPr>
            <a:cxnSpLocks/>
          </p:cNvCxnSpPr>
          <p:nvPr/>
        </p:nvCxnSpPr>
        <p:spPr>
          <a:xfrm flipV="1">
            <a:off x="2902125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2372FF-85CC-43B3-A493-71F6E8C69160}"/>
              </a:ext>
            </a:extLst>
          </p:cNvPr>
          <p:cNvCxnSpPr>
            <a:cxnSpLocks/>
          </p:cNvCxnSpPr>
          <p:nvPr/>
        </p:nvCxnSpPr>
        <p:spPr>
          <a:xfrm flipV="1">
            <a:off x="3867393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6FC147-5963-4008-9379-6D4E5D2983AB}"/>
              </a:ext>
            </a:extLst>
          </p:cNvPr>
          <p:cNvCxnSpPr>
            <a:cxnSpLocks/>
          </p:cNvCxnSpPr>
          <p:nvPr/>
        </p:nvCxnSpPr>
        <p:spPr>
          <a:xfrm>
            <a:off x="1156158" y="4506338"/>
            <a:ext cx="3841867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2B96D5-8858-4895-AB22-22C7A8EA55A6}"/>
              </a:ext>
            </a:extLst>
          </p:cNvPr>
          <p:cNvCxnSpPr>
            <a:cxnSpLocks/>
          </p:cNvCxnSpPr>
          <p:nvPr/>
        </p:nvCxnSpPr>
        <p:spPr>
          <a:xfrm flipH="1" flipV="1">
            <a:off x="4998025" y="4495947"/>
            <a:ext cx="1" cy="41281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F4D44C-AA8A-46CE-A158-45F360D554B2}"/>
              </a:ext>
            </a:extLst>
          </p:cNvPr>
          <p:cNvCxnSpPr>
            <a:cxnSpLocks/>
          </p:cNvCxnSpPr>
          <p:nvPr/>
        </p:nvCxnSpPr>
        <p:spPr>
          <a:xfrm flipH="1">
            <a:off x="4987634" y="4918702"/>
            <a:ext cx="341788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9CD0F29-5F73-468D-9811-92DAE8B72B5E}"/>
              </a:ext>
            </a:extLst>
          </p:cNvPr>
          <p:cNvCxnSpPr>
            <a:cxnSpLocks/>
          </p:cNvCxnSpPr>
          <p:nvPr/>
        </p:nvCxnSpPr>
        <p:spPr>
          <a:xfrm flipV="1">
            <a:off x="1166550" y="4237096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1E2F294-2F6D-49E8-8AED-FE021D450F93}"/>
              </a:ext>
            </a:extLst>
          </p:cNvPr>
          <p:cNvCxnSpPr>
            <a:cxnSpLocks/>
          </p:cNvCxnSpPr>
          <p:nvPr/>
        </p:nvCxnSpPr>
        <p:spPr>
          <a:xfrm flipV="1">
            <a:off x="2129442" y="424402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50056A0-C1DB-488B-ACF1-020D791CB23D}"/>
              </a:ext>
            </a:extLst>
          </p:cNvPr>
          <p:cNvCxnSpPr>
            <a:cxnSpLocks/>
          </p:cNvCxnSpPr>
          <p:nvPr/>
        </p:nvCxnSpPr>
        <p:spPr>
          <a:xfrm flipV="1">
            <a:off x="3113120" y="4230166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B02A318-6494-4B9E-849B-5EE49938AF81}"/>
              </a:ext>
            </a:extLst>
          </p:cNvPr>
          <p:cNvCxnSpPr>
            <a:cxnSpLocks/>
          </p:cNvCxnSpPr>
          <p:nvPr/>
        </p:nvCxnSpPr>
        <p:spPr>
          <a:xfrm flipV="1">
            <a:off x="4044843" y="4226701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78DCAA-DA80-419B-80B8-5977EEE942C3}"/>
                  </a:ext>
                </a:extLst>
              </p:cNvPr>
              <p:cNvSpPr/>
              <p:nvPr/>
            </p:nvSpPr>
            <p:spPr>
              <a:xfrm>
                <a:off x="906834" y="3901988"/>
                <a:ext cx="347870" cy="33401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78DCAA-DA80-419B-80B8-5977EEE94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34" y="3901988"/>
                <a:ext cx="347870" cy="334015"/>
              </a:xfrm>
              <a:prstGeom prst="rect">
                <a:avLst/>
              </a:prstGeom>
              <a:blipFill>
                <a:blip r:embed="rId14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E5ACDDC-3D73-431D-AF57-5E6909931F8B}"/>
                  </a:ext>
                </a:extLst>
              </p:cNvPr>
              <p:cNvSpPr/>
              <p:nvPr/>
            </p:nvSpPr>
            <p:spPr>
              <a:xfrm>
                <a:off x="1872102" y="3911453"/>
                <a:ext cx="347870" cy="32455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E5ACDDC-3D73-431D-AF57-5E6909931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02" y="3911453"/>
                <a:ext cx="347870" cy="324550"/>
              </a:xfrm>
              <a:prstGeom prst="rect">
                <a:avLst/>
              </a:prstGeom>
              <a:blipFill>
                <a:blip r:embed="rId15"/>
                <a:stretch>
                  <a:fillRect l="-19298" r="-1754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8D36D3-9844-422E-B3E0-B5B3FD746544}"/>
                  </a:ext>
                </a:extLst>
              </p:cNvPr>
              <p:cNvSpPr/>
              <p:nvPr/>
            </p:nvSpPr>
            <p:spPr>
              <a:xfrm>
                <a:off x="2838543" y="3929434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8D36D3-9844-422E-B3E0-B5B3FD746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43" y="3929434"/>
                <a:ext cx="347870" cy="306569"/>
              </a:xfrm>
              <a:prstGeom prst="rect">
                <a:avLst/>
              </a:prstGeom>
              <a:blipFill>
                <a:blip r:embed="rId16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0D1A399-1FC2-4E23-A555-3F9EF2AF7414}"/>
                  </a:ext>
                </a:extLst>
              </p:cNvPr>
              <p:cNvSpPr/>
              <p:nvPr/>
            </p:nvSpPr>
            <p:spPr>
              <a:xfrm>
                <a:off x="3803811" y="3929434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0D1A399-1FC2-4E23-A555-3F9EF2AF7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811" y="3929434"/>
                <a:ext cx="347870" cy="306569"/>
              </a:xfrm>
              <a:prstGeom prst="rect">
                <a:avLst/>
              </a:prstGeom>
              <a:blipFill>
                <a:blip r:embed="rId17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EE4C51D-2D62-4938-8941-2B77DC5AC1F7}"/>
              </a:ext>
            </a:extLst>
          </p:cNvPr>
          <p:cNvCxnSpPr>
            <a:cxnSpLocks/>
          </p:cNvCxnSpPr>
          <p:nvPr/>
        </p:nvCxnSpPr>
        <p:spPr>
          <a:xfrm flipV="1">
            <a:off x="3026527" y="3655196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2DB6C4D-D36E-4A9B-A578-1E7F4147D76A}"/>
              </a:ext>
            </a:extLst>
          </p:cNvPr>
          <p:cNvCxnSpPr>
            <a:cxnSpLocks/>
          </p:cNvCxnSpPr>
          <p:nvPr/>
        </p:nvCxnSpPr>
        <p:spPr>
          <a:xfrm flipV="1">
            <a:off x="3958250" y="3651731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A5A60CF9-6D4D-48EA-99A9-2E5E0946A726}"/>
              </a:ext>
            </a:extLst>
          </p:cNvPr>
          <p:cNvSpPr/>
          <p:nvPr/>
        </p:nvSpPr>
        <p:spPr>
          <a:xfrm>
            <a:off x="901971" y="3313933"/>
            <a:ext cx="3258039" cy="342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1F8F6C-4EDE-4F48-87C5-E1A6DF7EA8F7}"/>
                  </a:ext>
                </a:extLst>
              </p:cNvPr>
              <p:cNvSpPr/>
              <p:nvPr/>
            </p:nvSpPr>
            <p:spPr>
              <a:xfrm>
                <a:off x="903369" y="2703559"/>
                <a:ext cx="347870" cy="3340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1F8F6C-4EDE-4F48-87C5-E1A6DF7EA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69" y="2703559"/>
                <a:ext cx="347870" cy="334015"/>
              </a:xfrm>
              <a:prstGeom prst="rect">
                <a:avLst/>
              </a:prstGeom>
              <a:blipFill>
                <a:blip r:embed="rId18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9D8E39F-0DF1-4A1A-9D01-86B9F979FE90}"/>
                  </a:ext>
                </a:extLst>
              </p:cNvPr>
              <p:cNvSpPr/>
              <p:nvPr/>
            </p:nvSpPr>
            <p:spPr>
              <a:xfrm>
                <a:off x="1868637" y="2713024"/>
                <a:ext cx="347870" cy="3245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9D8E39F-0DF1-4A1A-9D01-86B9F979F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37" y="2713024"/>
                <a:ext cx="347870" cy="324550"/>
              </a:xfrm>
              <a:prstGeom prst="rect">
                <a:avLst/>
              </a:prstGeom>
              <a:blipFill>
                <a:blip r:embed="rId19"/>
                <a:stretch>
                  <a:fillRect l="-24561" r="-5263"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60376C-15DA-4C4A-B3AE-43BE7F123741}"/>
                  </a:ext>
                </a:extLst>
              </p:cNvPr>
              <p:cNvSpPr/>
              <p:nvPr/>
            </p:nvSpPr>
            <p:spPr>
              <a:xfrm>
                <a:off x="2835078" y="2731005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60376C-15DA-4C4A-B3AE-43BE7F123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78" y="2731005"/>
                <a:ext cx="347870" cy="306569"/>
              </a:xfrm>
              <a:prstGeom prst="rect">
                <a:avLst/>
              </a:prstGeom>
              <a:blipFill>
                <a:blip r:embed="rId20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BDC651B-7281-4C76-9A71-76ECEB27CF3C}"/>
                  </a:ext>
                </a:extLst>
              </p:cNvPr>
              <p:cNvSpPr/>
              <p:nvPr/>
            </p:nvSpPr>
            <p:spPr>
              <a:xfrm>
                <a:off x="3800346" y="2731005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BDC651B-7281-4C76-9A71-76ECEB27C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6" y="2731005"/>
                <a:ext cx="347870" cy="306569"/>
              </a:xfrm>
              <a:prstGeom prst="rect">
                <a:avLst/>
              </a:prstGeom>
              <a:blipFill>
                <a:blip r:embed="rId21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80D14B-5CF1-49E0-862F-BDCF176C13E4}"/>
              </a:ext>
            </a:extLst>
          </p:cNvPr>
          <p:cNvCxnSpPr>
            <a:cxnSpLocks/>
          </p:cNvCxnSpPr>
          <p:nvPr/>
        </p:nvCxnSpPr>
        <p:spPr>
          <a:xfrm flipV="1">
            <a:off x="1076492" y="246369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C42A3-A782-45E4-900B-1C711BFFB713}"/>
              </a:ext>
            </a:extLst>
          </p:cNvPr>
          <p:cNvCxnSpPr>
            <a:cxnSpLocks/>
          </p:cNvCxnSpPr>
          <p:nvPr/>
        </p:nvCxnSpPr>
        <p:spPr>
          <a:xfrm flipV="1">
            <a:off x="2039384" y="247062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E2397D9-C027-4D6B-A9E3-7176870FB57B}"/>
              </a:ext>
            </a:extLst>
          </p:cNvPr>
          <p:cNvCxnSpPr>
            <a:cxnSpLocks/>
          </p:cNvCxnSpPr>
          <p:nvPr/>
        </p:nvCxnSpPr>
        <p:spPr>
          <a:xfrm flipV="1">
            <a:off x="3023062" y="245676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E809D1C-0735-4669-9754-10E6AF5A79DE}"/>
              </a:ext>
            </a:extLst>
          </p:cNvPr>
          <p:cNvCxnSpPr>
            <a:cxnSpLocks/>
          </p:cNvCxnSpPr>
          <p:nvPr/>
        </p:nvCxnSpPr>
        <p:spPr>
          <a:xfrm flipV="1">
            <a:off x="3954785" y="245330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0C711D-E4F2-4B07-97D9-D1BD2A5F3426}"/>
              </a:ext>
            </a:extLst>
          </p:cNvPr>
          <p:cNvCxnSpPr>
            <a:cxnSpLocks/>
          </p:cNvCxnSpPr>
          <p:nvPr/>
        </p:nvCxnSpPr>
        <p:spPr>
          <a:xfrm flipV="1">
            <a:off x="1083418" y="304212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FD4222C-0AFE-4B2F-B357-4C5B0713AEED}"/>
              </a:ext>
            </a:extLst>
          </p:cNvPr>
          <p:cNvCxnSpPr>
            <a:cxnSpLocks/>
          </p:cNvCxnSpPr>
          <p:nvPr/>
        </p:nvCxnSpPr>
        <p:spPr>
          <a:xfrm flipV="1">
            <a:off x="2046310" y="304905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28BFB60-236F-414B-8F87-5324AE4D5F75}"/>
              </a:ext>
            </a:extLst>
          </p:cNvPr>
          <p:cNvCxnSpPr>
            <a:cxnSpLocks/>
          </p:cNvCxnSpPr>
          <p:nvPr/>
        </p:nvCxnSpPr>
        <p:spPr>
          <a:xfrm flipV="1">
            <a:off x="3029988" y="303519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B6721D8-7F42-4634-8F0D-AAFE97E42035}"/>
              </a:ext>
            </a:extLst>
          </p:cNvPr>
          <p:cNvCxnSpPr>
            <a:cxnSpLocks/>
          </p:cNvCxnSpPr>
          <p:nvPr/>
        </p:nvCxnSpPr>
        <p:spPr>
          <a:xfrm flipV="1">
            <a:off x="3961711" y="303173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Summing Junction 78">
            <a:extLst>
              <a:ext uri="{FF2B5EF4-FFF2-40B4-BE49-F238E27FC236}">
                <a16:creationId xmlns:a16="http://schemas.microsoft.com/office/drawing/2014/main" id="{1DD34828-F294-4EBD-958C-CF85A7053228}"/>
              </a:ext>
            </a:extLst>
          </p:cNvPr>
          <p:cNvSpPr/>
          <p:nvPr/>
        </p:nvSpPr>
        <p:spPr>
          <a:xfrm>
            <a:off x="955966" y="2182377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Flowchart: Summing Junction 79">
            <a:extLst>
              <a:ext uri="{FF2B5EF4-FFF2-40B4-BE49-F238E27FC236}">
                <a16:creationId xmlns:a16="http://schemas.microsoft.com/office/drawing/2014/main" id="{E2CB14E4-81AF-4BD6-82DC-12C529D591BE}"/>
              </a:ext>
            </a:extLst>
          </p:cNvPr>
          <p:cNvSpPr/>
          <p:nvPr/>
        </p:nvSpPr>
        <p:spPr>
          <a:xfrm>
            <a:off x="1915781" y="2190766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Flowchart: Summing Junction 80">
            <a:extLst>
              <a:ext uri="{FF2B5EF4-FFF2-40B4-BE49-F238E27FC236}">
                <a16:creationId xmlns:a16="http://schemas.microsoft.com/office/drawing/2014/main" id="{C7B72EF9-14AA-413D-BB48-61114250FF34}"/>
              </a:ext>
            </a:extLst>
          </p:cNvPr>
          <p:cNvSpPr/>
          <p:nvPr/>
        </p:nvSpPr>
        <p:spPr>
          <a:xfrm>
            <a:off x="2896565" y="2161490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Flowchart: Summing Junction 81">
            <a:extLst>
              <a:ext uri="{FF2B5EF4-FFF2-40B4-BE49-F238E27FC236}">
                <a16:creationId xmlns:a16="http://schemas.microsoft.com/office/drawing/2014/main" id="{0916943B-21B2-4EE7-BC7E-CFA961273F84}"/>
              </a:ext>
            </a:extLst>
          </p:cNvPr>
          <p:cNvSpPr/>
          <p:nvPr/>
        </p:nvSpPr>
        <p:spPr>
          <a:xfrm>
            <a:off x="3825207" y="2169879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EE3D192-0120-4A2F-B8AE-23D6DF998179}"/>
              </a:ext>
            </a:extLst>
          </p:cNvPr>
          <p:cNvCxnSpPr>
            <a:cxnSpLocks/>
          </p:cNvCxnSpPr>
          <p:nvPr/>
        </p:nvCxnSpPr>
        <p:spPr>
          <a:xfrm flipV="1">
            <a:off x="1091489" y="1922580"/>
            <a:ext cx="4761101" cy="335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5775937-8C6D-4A5E-B058-5C0A3859F6EC}"/>
              </a:ext>
            </a:extLst>
          </p:cNvPr>
          <p:cNvSpPr/>
          <p:nvPr/>
        </p:nvSpPr>
        <p:spPr>
          <a:xfrm>
            <a:off x="488117" y="2358736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837EA7B-4019-4ED3-9A0E-0D067C0EC28E}"/>
              </a:ext>
            </a:extLst>
          </p:cNvPr>
          <p:cNvSpPr/>
          <p:nvPr/>
        </p:nvSpPr>
        <p:spPr>
          <a:xfrm>
            <a:off x="1450077" y="2388407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D436546-2343-40B5-BECC-C35A70835903}"/>
              </a:ext>
            </a:extLst>
          </p:cNvPr>
          <p:cNvSpPr/>
          <p:nvPr/>
        </p:nvSpPr>
        <p:spPr>
          <a:xfrm>
            <a:off x="2417401" y="2356260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7A9F27E-DF6E-40A9-9C65-43D6C60E7C36}"/>
              </a:ext>
            </a:extLst>
          </p:cNvPr>
          <p:cNvSpPr/>
          <p:nvPr/>
        </p:nvSpPr>
        <p:spPr>
          <a:xfrm>
            <a:off x="3379361" y="2385931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E0374E-69CF-4862-BE84-3EE48310BFAE}"/>
              </a:ext>
            </a:extLst>
          </p:cNvPr>
          <p:cNvCxnSpPr>
            <a:cxnSpLocks/>
          </p:cNvCxnSpPr>
          <p:nvPr/>
        </p:nvCxnSpPr>
        <p:spPr>
          <a:xfrm flipV="1">
            <a:off x="1101029" y="192995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0CFEC39-F7D4-479F-A242-5F7F731F8E74}"/>
              </a:ext>
            </a:extLst>
          </p:cNvPr>
          <p:cNvCxnSpPr>
            <a:cxnSpLocks/>
          </p:cNvCxnSpPr>
          <p:nvPr/>
        </p:nvCxnSpPr>
        <p:spPr>
          <a:xfrm flipV="1">
            <a:off x="2063921" y="193687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FABD3E1-2E41-49D7-B1E9-2865BFCAFE6D}"/>
              </a:ext>
            </a:extLst>
          </p:cNvPr>
          <p:cNvCxnSpPr>
            <a:cxnSpLocks/>
          </p:cNvCxnSpPr>
          <p:nvPr/>
        </p:nvCxnSpPr>
        <p:spPr>
          <a:xfrm flipV="1">
            <a:off x="3047599" y="192302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A0EE388-74A7-4E8C-960A-580991A6C101}"/>
              </a:ext>
            </a:extLst>
          </p:cNvPr>
          <p:cNvCxnSpPr>
            <a:cxnSpLocks/>
          </p:cNvCxnSpPr>
          <p:nvPr/>
        </p:nvCxnSpPr>
        <p:spPr>
          <a:xfrm flipV="1">
            <a:off x="3979322" y="191955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owchart: Or 92">
            <a:extLst>
              <a:ext uri="{FF2B5EF4-FFF2-40B4-BE49-F238E27FC236}">
                <a16:creationId xmlns:a16="http://schemas.microsoft.com/office/drawing/2014/main" id="{DEC6A2F4-9010-4BCA-B94B-761079CAA329}"/>
              </a:ext>
            </a:extLst>
          </p:cNvPr>
          <p:cNvSpPr/>
          <p:nvPr/>
        </p:nvSpPr>
        <p:spPr>
          <a:xfrm>
            <a:off x="5713756" y="3215328"/>
            <a:ext cx="277668" cy="277668"/>
          </a:xfrm>
          <a:prstGeom prst="flowChar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4383A89-9B71-459B-88B6-4C7A993D4648}"/>
              </a:ext>
            </a:extLst>
          </p:cNvPr>
          <p:cNvCxnSpPr>
            <a:cxnSpLocks/>
            <a:stCxn id="93" idx="0"/>
          </p:cNvCxnSpPr>
          <p:nvPr/>
        </p:nvCxnSpPr>
        <p:spPr>
          <a:xfrm flipH="1" flipV="1">
            <a:off x="5838452" y="1939122"/>
            <a:ext cx="14138" cy="127620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42FC35-6F78-4426-8DFB-1918C97EFFAA}"/>
                  </a:ext>
                </a:extLst>
              </p:cNvPr>
              <p:cNvSpPr/>
              <p:nvPr/>
            </p:nvSpPr>
            <p:spPr>
              <a:xfrm>
                <a:off x="6686772" y="5624585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42FC35-6F78-4426-8DFB-1918C97E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2" y="5624585"/>
                <a:ext cx="347870" cy="636105"/>
              </a:xfrm>
              <a:prstGeom prst="rect">
                <a:avLst/>
              </a:prstGeom>
              <a:blipFill>
                <a:blip r:embed="rId22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0F7BC9F-AB4C-4DBC-9370-949E120A3237}"/>
              </a:ext>
            </a:extLst>
          </p:cNvPr>
          <p:cNvCxnSpPr>
            <a:cxnSpLocks/>
            <a:endCxn id="93" idx="4"/>
          </p:cNvCxnSpPr>
          <p:nvPr/>
        </p:nvCxnSpPr>
        <p:spPr>
          <a:xfrm flipH="1" flipV="1">
            <a:off x="5852590" y="3492996"/>
            <a:ext cx="30418" cy="2449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028FE1-BEF2-4E7B-B490-FD775D366319}"/>
              </a:ext>
            </a:extLst>
          </p:cNvPr>
          <p:cNvCxnSpPr>
            <a:cxnSpLocks/>
          </p:cNvCxnSpPr>
          <p:nvPr/>
        </p:nvCxnSpPr>
        <p:spPr>
          <a:xfrm>
            <a:off x="5883008" y="5932247"/>
            <a:ext cx="8037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9BF1512-0AB9-44D0-B6B3-99CC33260044}"/>
                  </a:ext>
                </a:extLst>
              </p:cNvPr>
              <p:cNvSpPr/>
              <p:nvPr/>
            </p:nvSpPr>
            <p:spPr>
              <a:xfrm>
                <a:off x="6848067" y="460064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9BF1512-0AB9-44D0-B6B3-99CC33260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7" y="4600648"/>
                <a:ext cx="347870" cy="636105"/>
              </a:xfrm>
              <a:prstGeom prst="rect">
                <a:avLst/>
              </a:prstGeom>
              <a:blipFill>
                <a:blip r:embed="rId23"/>
                <a:stretch>
                  <a:fillRect l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4B229D6-FA32-414D-B163-EB4EBDFD2D51}"/>
              </a:ext>
            </a:extLst>
          </p:cNvPr>
          <p:cNvCxnSpPr>
            <a:cxnSpLocks/>
          </p:cNvCxnSpPr>
          <p:nvPr/>
        </p:nvCxnSpPr>
        <p:spPr>
          <a:xfrm flipV="1">
            <a:off x="6911174" y="524714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E6793A3-097B-4EDE-915C-AE2490CC4063}"/>
                  </a:ext>
                </a:extLst>
              </p:cNvPr>
              <p:cNvSpPr/>
              <p:nvPr/>
            </p:nvSpPr>
            <p:spPr>
              <a:xfrm>
                <a:off x="7090708" y="5622862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E6793A3-097B-4EDE-915C-AE2490CC4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08" y="5622862"/>
                <a:ext cx="347870" cy="636105"/>
              </a:xfrm>
              <a:prstGeom prst="rect">
                <a:avLst/>
              </a:prstGeom>
              <a:blipFill>
                <a:blip r:embed="rId2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FABA3D8-7B21-48A9-A425-872B20366CF2}"/>
              </a:ext>
            </a:extLst>
          </p:cNvPr>
          <p:cNvCxnSpPr>
            <a:cxnSpLocks/>
          </p:cNvCxnSpPr>
          <p:nvPr/>
        </p:nvCxnSpPr>
        <p:spPr>
          <a:xfrm flipV="1">
            <a:off x="7136311" y="5243679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DD3B293-D660-4859-A1FC-83A800DD20AE}"/>
                  </a:ext>
                </a:extLst>
              </p:cNvPr>
              <p:cNvSpPr/>
              <p:nvPr/>
            </p:nvSpPr>
            <p:spPr>
              <a:xfrm>
                <a:off x="6848067" y="3451147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DD3B293-D660-4859-A1FC-83A800DD2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7" y="3451147"/>
                <a:ext cx="347870" cy="636105"/>
              </a:xfrm>
              <a:prstGeom prst="rect">
                <a:avLst/>
              </a:prstGeom>
              <a:blipFill>
                <a:blip r:embed="rId25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A1B5FE4-21DA-4A26-9908-87463846F2A5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7022002" y="4087130"/>
            <a:ext cx="8" cy="51351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1F045E5-0BBC-4173-B8B2-7BF488D1429B}"/>
                  </a:ext>
                </a:extLst>
              </p:cNvPr>
              <p:cNvSpPr txBox="1"/>
              <p:nvPr/>
            </p:nvSpPr>
            <p:spPr>
              <a:xfrm>
                <a:off x="7732373" y="1841333"/>
                <a:ext cx="40940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solidFill>
                      <a:srgbClr val="C00000"/>
                    </a:solidFill>
                  </a:rPr>
                  <a:t>Compute alignment scores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1F045E5-0BBC-4173-B8B2-7BF488D1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373" y="1841333"/>
                <a:ext cx="4094017" cy="400110"/>
              </a:xfrm>
              <a:prstGeom prst="rect">
                <a:avLst/>
              </a:prstGeom>
              <a:blipFill>
                <a:blip r:embed="rId26"/>
                <a:stretch>
                  <a:fillRect l="-1488" t="-6061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2B51194-DFCE-423E-8168-ABA4B6D60426}"/>
                  </a:ext>
                </a:extLst>
              </p:cNvPr>
              <p:cNvSpPr txBox="1"/>
              <p:nvPr/>
            </p:nvSpPr>
            <p:spPr>
              <a:xfrm>
                <a:off x="8250149" y="2244465"/>
                <a:ext cx="1922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𝐴𝑇𝑇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2B51194-DFCE-423E-8168-ABA4B6D60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49" y="2244465"/>
                <a:ext cx="1922256" cy="276999"/>
              </a:xfrm>
              <a:prstGeom prst="rect">
                <a:avLst/>
              </a:prstGeom>
              <a:blipFill>
                <a:blip r:embed="rId27"/>
                <a:stretch>
                  <a:fillRect l="-1266" r="-379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085984E-0968-4231-93C1-0E3C87EDF2A7}"/>
                  </a:ext>
                </a:extLst>
              </p:cNvPr>
              <p:cNvSpPr txBox="1"/>
              <p:nvPr/>
            </p:nvSpPr>
            <p:spPr>
              <a:xfrm>
                <a:off x="7732373" y="2759946"/>
                <a:ext cx="40940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solidFill>
                      <a:srgbClr val="C00000"/>
                    </a:solidFill>
                  </a:rPr>
                  <a:t>Softmax Normalization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085984E-0968-4231-93C1-0E3C87EDF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373" y="2759946"/>
                <a:ext cx="4094017" cy="400110"/>
              </a:xfrm>
              <a:prstGeom prst="rect">
                <a:avLst/>
              </a:prstGeom>
              <a:blipFill>
                <a:blip r:embed="rId28"/>
                <a:stretch>
                  <a:fillRect l="-1488" t="-7692" b="-29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CD7471B-8308-4A52-91E2-A1ACFCD6F2A5}"/>
                  </a:ext>
                </a:extLst>
              </p:cNvPr>
              <p:cNvSpPr txBox="1"/>
              <p:nvPr/>
            </p:nvSpPr>
            <p:spPr>
              <a:xfrm>
                <a:off x="8250149" y="3251023"/>
                <a:ext cx="2017411" cy="598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𝑡𝑘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CD7471B-8308-4A52-91E2-A1ACFCD6F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49" y="3251023"/>
                <a:ext cx="2017411" cy="59869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94E82AA-A137-47A8-B3E7-5243921F3CC8}"/>
                  </a:ext>
                </a:extLst>
              </p:cNvPr>
              <p:cNvSpPr txBox="1"/>
              <p:nvPr/>
            </p:nvSpPr>
            <p:spPr>
              <a:xfrm>
                <a:off x="7758763" y="4075010"/>
                <a:ext cx="40940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solidFill>
                      <a:srgbClr val="C00000"/>
                    </a:solidFill>
                  </a:rPr>
                  <a:t>Context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94E82AA-A137-47A8-B3E7-5243921F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63" y="4075010"/>
                <a:ext cx="4094017" cy="400110"/>
              </a:xfrm>
              <a:prstGeom prst="rect">
                <a:avLst/>
              </a:prstGeom>
              <a:blipFill>
                <a:blip r:embed="rId30"/>
                <a:stretch>
                  <a:fillRect l="-1639" t="-6061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0DA513D-0217-41BA-9C55-3CBE07D2805C}"/>
                  </a:ext>
                </a:extLst>
              </p:cNvPr>
              <p:cNvSpPr txBox="1"/>
              <p:nvPr/>
            </p:nvSpPr>
            <p:spPr>
              <a:xfrm>
                <a:off x="8282757" y="4423081"/>
                <a:ext cx="1380570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0DA513D-0217-41BA-9C55-3CBE07D2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57" y="4423081"/>
                <a:ext cx="1380570" cy="7789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26493BF-7E16-4B8D-9931-22FA57308EEB}"/>
                  </a:ext>
                </a:extLst>
              </p:cNvPr>
              <p:cNvSpPr txBox="1"/>
              <p:nvPr/>
            </p:nvSpPr>
            <p:spPr>
              <a:xfrm>
                <a:off x="7772327" y="5300864"/>
                <a:ext cx="40940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solidFill>
                      <a:srgbClr val="C00000"/>
                    </a:solidFill>
                  </a:rPr>
                  <a:t>Decoder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26493BF-7E16-4B8D-9931-22FA57308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27" y="5300864"/>
                <a:ext cx="4094017" cy="400110"/>
              </a:xfrm>
              <a:prstGeom prst="rect">
                <a:avLst/>
              </a:prstGeom>
              <a:blipFill>
                <a:blip r:embed="rId32"/>
                <a:stretch>
                  <a:fillRect l="-1637" t="-7692" b="-29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A5F6856-9E18-4F2F-AC1D-8F84FA216D63}"/>
                  </a:ext>
                </a:extLst>
              </p:cNvPr>
              <p:cNvSpPr txBox="1"/>
              <p:nvPr/>
            </p:nvSpPr>
            <p:spPr>
              <a:xfrm>
                <a:off x="8196344" y="5643730"/>
                <a:ext cx="2394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A5F6856-9E18-4F2F-AC1D-8F84FA216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344" y="5643730"/>
                <a:ext cx="2394951" cy="369332"/>
              </a:xfrm>
              <a:prstGeom prst="rect">
                <a:avLst/>
              </a:prstGeom>
              <a:blipFill>
                <a:blip r:embed="rId3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78CDC60-C52B-44F1-9045-27834AEF1655}"/>
              </a:ext>
            </a:extLst>
          </p:cNvPr>
          <p:cNvCxnSpPr>
            <a:cxnSpLocks/>
          </p:cNvCxnSpPr>
          <p:nvPr/>
        </p:nvCxnSpPr>
        <p:spPr>
          <a:xfrm flipV="1">
            <a:off x="5687683" y="4918701"/>
            <a:ext cx="1160384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7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38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98" grpId="0" animBg="1"/>
      <p:bldP spid="110" grpId="0" animBg="1"/>
      <p:bldP spid="114" grpId="0" animBg="1"/>
      <p:bldP spid="116" grpId="0" animBg="1"/>
      <p:bldP spid="118" grpId="0"/>
      <p:bldP spid="119" grpId="0"/>
      <p:bldP spid="122" grpId="0"/>
      <p:bldP spid="123" grpId="0"/>
      <p:bldP spid="125" grpId="0"/>
      <p:bldP spid="126" grpId="0"/>
      <p:bldP spid="128" grpId="0"/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9CDD-64EA-47EB-B277-2D8AEE10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Seq2Seq RNN and </a:t>
            </a:r>
            <a:r>
              <a:rPr lang="en-IN" dirty="0">
                <a:solidFill>
                  <a:srgbClr val="C00000"/>
                </a:solidFill>
              </a:rPr>
              <a:t>Attention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51D9-07E3-478D-B2E5-EE16C050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2C438-4638-4DF3-B588-DF6F2D4C148B}"/>
                  </a:ext>
                </a:extLst>
              </p:cNvPr>
              <p:cNvSpPr txBox="1"/>
              <p:nvPr/>
            </p:nvSpPr>
            <p:spPr>
              <a:xfrm>
                <a:off x="627223" y="1062466"/>
                <a:ext cx="4254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solidFill>
                      <a:srgbClr val="0070C0"/>
                    </a:solidFill>
                  </a:rPr>
                  <a:t>What do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rgbClr val="0070C0"/>
                    </a:solidFill>
                  </a:rPr>
                  <a:t>’s depend on?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2C438-4638-4DF3-B588-DF6F2D4C1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3" y="1062466"/>
                <a:ext cx="4254178" cy="461665"/>
              </a:xfrm>
              <a:prstGeom prst="rect">
                <a:avLst/>
              </a:prstGeom>
              <a:blipFill>
                <a:blip r:embed="rId2"/>
                <a:stretch>
                  <a:fillRect l="-2292" t="-9211" r="-1146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94C55-2D69-424E-B9BB-D912FBBEDF56}"/>
                  </a:ext>
                </a:extLst>
              </p:cNvPr>
              <p:cNvSpPr txBox="1"/>
              <p:nvPr/>
            </p:nvSpPr>
            <p:spPr>
              <a:xfrm>
                <a:off x="4987634" y="1064992"/>
                <a:ext cx="40940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solidFill>
                      <a:schemeClr val="tx1"/>
                    </a:solidFill>
                  </a:rPr>
                  <a:t>How similar an encoder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is with the current decoder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94C55-2D69-424E-B9BB-D912FBBED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4" y="1064992"/>
                <a:ext cx="4094017" cy="707886"/>
              </a:xfrm>
              <a:prstGeom prst="rect">
                <a:avLst/>
              </a:prstGeom>
              <a:blipFill>
                <a:blip r:embed="rId3"/>
                <a:stretch>
                  <a:fillRect l="-1488" t="-4310" r="-2083" b="-15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D5EFD6-2636-42DE-8EDE-8EF86025F183}"/>
                  </a:ext>
                </a:extLst>
              </p:cNvPr>
              <p:cNvSpPr txBox="1"/>
              <p:nvPr/>
            </p:nvSpPr>
            <p:spPr>
              <a:xfrm>
                <a:off x="9433127" y="1029604"/>
                <a:ext cx="27588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  <a:r>
                  <a:rPr lang="en-IN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</a:p>
              <a:p>
                <a:r>
                  <a:rPr lang="en-IN" sz="2000" dirty="0"/>
                  <a:t>(similarity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0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D5EFD6-2636-42DE-8EDE-8EF86025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127" y="1029604"/>
                <a:ext cx="2758873" cy="707886"/>
              </a:xfrm>
              <a:prstGeom prst="rect">
                <a:avLst/>
              </a:prstGeom>
              <a:blipFill>
                <a:blip r:embed="rId4"/>
                <a:stretch>
                  <a:fillRect l="-2208" t="-5172" r="-1325" b="-15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FE484C-FF31-4956-9209-A9B7ABD39FB2}"/>
                  </a:ext>
                </a:extLst>
              </p:cNvPr>
              <p:cNvSpPr/>
              <p:nvPr/>
            </p:nvSpPr>
            <p:spPr>
              <a:xfrm>
                <a:off x="901972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FE484C-FF31-4956-9209-A9B7ABD39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2" y="4600651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DD3F8A-6C9C-42B2-8041-EC7FC4CF77AF}"/>
                  </a:ext>
                </a:extLst>
              </p:cNvPr>
              <p:cNvSpPr/>
              <p:nvPr/>
            </p:nvSpPr>
            <p:spPr>
              <a:xfrm>
                <a:off x="890000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DD3F8A-6C9C-42B2-8041-EC7FC4CF7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00" y="5600576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003C51-1222-4895-B36A-E0613872F35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63935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5B3F3-71AD-4DB5-AEFB-322149547E21}"/>
                  </a:ext>
                </a:extLst>
              </p:cNvPr>
              <p:cNvSpPr/>
              <p:nvPr/>
            </p:nvSpPr>
            <p:spPr>
              <a:xfrm>
                <a:off x="1867240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5B3F3-71AD-4DB5-AEFB-322149547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0" y="4600651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C9A1EC-F843-4DCF-B49D-1A1C66E50B6C}"/>
                  </a:ext>
                </a:extLst>
              </p:cNvPr>
              <p:cNvSpPr/>
              <p:nvPr/>
            </p:nvSpPr>
            <p:spPr>
              <a:xfrm>
                <a:off x="1855268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C9A1EC-F843-4DCF-B49D-1A1C66E5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8" y="5600576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DA376F-A1B2-4DDB-A01F-DC3B0009C622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2029203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6350F9-E2D0-454F-8CAF-E188AA3273BE}"/>
                  </a:ext>
                </a:extLst>
              </p:cNvPr>
              <p:cNvSpPr/>
              <p:nvPr/>
            </p:nvSpPr>
            <p:spPr>
              <a:xfrm>
                <a:off x="2833681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6350F9-E2D0-454F-8CAF-E188AA32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1" y="4600651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89A31A-4B68-4FE4-878B-1B262160D8E5}"/>
                  </a:ext>
                </a:extLst>
              </p:cNvPr>
              <p:cNvSpPr/>
              <p:nvPr/>
            </p:nvSpPr>
            <p:spPr>
              <a:xfrm>
                <a:off x="2821709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89A31A-4B68-4FE4-878B-1B262160D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5600576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0E60AD-68BC-47CF-9E31-430270368AF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2995644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53E196-0273-4F6F-86DE-7A64AE666FE1}"/>
                  </a:ext>
                </a:extLst>
              </p:cNvPr>
              <p:cNvSpPr/>
              <p:nvPr/>
            </p:nvSpPr>
            <p:spPr>
              <a:xfrm>
                <a:off x="3798949" y="4600651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53E196-0273-4F6F-86DE-7A64AE666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49" y="4600651"/>
                <a:ext cx="347870" cy="636105"/>
              </a:xfrm>
              <a:prstGeom prst="rect">
                <a:avLst/>
              </a:prstGeom>
              <a:blipFill>
                <a:blip r:embed="rId11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E5602D-CC70-4780-8964-5BE381FDD19F}"/>
                  </a:ext>
                </a:extLst>
              </p:cNvPr>
              <p:cNvSpPr/>
              <p:nvPr/>
            </p:nvSpPr>
            <p:spPr>
              <a:xfrm>
                <a:off x="3786977" y="5600576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E5602D-CC70-4780-8964-5BE381FDD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7" y="5600576"/>
                <a:ext cx="347870" cy="636105"/>
              </a:xfrm>
              <a:prstGeom prst="rect">
                <a:avLst/>
              </a:prstGeom>
              <a:blipFill>
                <a:blip r:embed="rId12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38BEDE-B72A-4B2A-9C3F-C62702A1A15A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960912" y="524741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246A31-7768-49F5-B25F-DBE9CCAD700A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249843" y="4918703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B1A151-2A06-4921-8737-30FC817216D8}"/>
              </a:ext>
            </a:extLst>
          </p:cNvPr>
          <p:cNvCxnSpPr>
            <a:cxnSpLocks/>
          </p:cNvCxnSpPr>
          <p:nvPr/>
        </p:nvCxnSpPr>
        <p:spPr>
          <a:xfrm>
            <a:off x="2215110" y="4918702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880FDF-2C60-4DCD-9DB2-DAC2D45D4C65}"/>
              </a:ext>
            </a:extLst>
          </p:cNvPr>
          <p:cNvCxnSpPr>
            <a:cxnSpLocks/>
          </p:cNvCxnSpPr>
          <p:nvPr/>
        </p:nvCxnSpPr>
        <p:spPr>
          <a:xfrm>
            <a:off x="3163431" y="4908761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269FB2-CE87-4F2E-B942-8EA16D8C514C}"/>
              </a:ext>
            </a:extLst>
          </p:cNvPr>
          <p:cNvSpPr txBox="1"/>
          <p:nvPr/>
        </p:nvSpPr>
        <p:spPr>
          <a:xfrm>
            <a:off x="945692" y="6204926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2C6CFD-5998-429E-A719-38AE0C2B7113}"/>
              </a:ext>
            </a:extLst>
          </p:cNvPr>
          <p:cNvSpPr txBox="1"/>
          <p:nvPr/>
        </p:nvSpPr>
        <p:spPr>
          <a:xfrm>
            <a:off x="1793225" y="620492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67BE65-AEC2-4ECE-B795-17328BDE5583}"/>
              </a:ext>
            </a:extLst>
          </p:cNvPr>
          <p:cNvSpPr txBox="1"/>
          <p:nvPr/>
        </p:nvSpPr>
        <p:spPr>
          <a:xfrm>
            <a:off x="2771206" y="621607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729BB-5D8D-4B23-8E5D-DC5DE141F283}"/>
              </a:ext>
            </a:extLst>
          </p:cNvPr>
          <p:cNvSpPr txBox="1"/>
          <p:nvPr/>
        </p:nvSpPr>
        <p:spPr>
          <a:xfrm>
            <a:off x="3719542" y="6201898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EA36E-8578-41DF-B7CE-DF8281EC4DA5}"/>
                  </a:ext>
                </a:extLst>
              </p:cNvPr>
              <p:cNvSpPr/>
              <p:nvPr/>
            </p:nvSpPr>
            <p:spPr>
              <a:xfrm>
                <a:off x="5339813" y="4600649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EA36E-8578-41DF-B7CE-DF8281EC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13" y="4600649"/>
                <a:ext cx="347870" cy="636105"/>
              </a:xfrm>
              <a:prstGeom prst="rect">
                <a:avLst/>
              </a:prstGeom>
              <a:blipFill>
                <a:blip r:embed="rId13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E612C5-7117-4810-ADC1-5FFC3173AB0D}"/>
              </a:ext>
            </a:extLst>
          </p:cNvPr>
          <p:cNvCxnSpPr>
            <a:cxnSpLocks/>
          </p:cNvCxnSpPr>
          <p:nvPr/>
        </p:nvCxnSpPr>
        <p:spPr>
          <a:xfrm flipV="1">
            <a:off x="970416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3F8568-EE64-4D8A-970F-AB2B71C4A3DE}"/>
              </a:ext>
            </a:extLst>
          </p:cNvPr>
          <p:cNvCxnSpPr>
            <a:cxnSpLocks/>
          </p:cNvCxnSpPr>
          <p:nvPr/>
        </p:nvCxnSpPr>
        <p:spPr>
          <a:xfrm flipV="1">
            <a:off x="1935684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14C17F-FE4A-451F-ADC2-653C6A14C4BC}"/>
              </a:ext>
            </a:extLst>
          </p:cNvPr>
          <p:cNvCxnSpPr>
            <a:cxnSpLocks/>
          </p:cNvCxnSpPr>
          <p:nvPr/>
        </p:nvCxnSpPr>
        <p:spPr>
          <a:xfrm flipV="1">
            <a:off x="2902125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2372FF-85CC-43B3-A493-71F6E8C69160}"/>
              </a:ext>
            </a:extLst>
          </p:cNvPr>
          <p:cNvCxnSpPr>
            <a:cxnSpLocks/>
          </p:cNvCxnSpPr>
          <p:nvPr/>
        </p:nvCxnSpPr>
        <p:spPr>
          <a:xfrm flipV="1">
            <a:off x="3867393" y="424748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6FC147-5963-4008-9379-6D4E5D2983AB}"/>
              </a:ext>
            </a:extLst>
          </p:cNvPr>
          <p:cNvCxnSpPr>
            <a:cxnSpLocks/>
          </p:cNvCxnSpPr>
          <p:nvPr/>
        </p:nvCxnSpPr>
        <p:spPr>
          <a:xfrm flipV="1">
            <a:off x="1156158" y="4505886"/>
            <a:ext cx="5403668" cy="1039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2B96D5-8858-4895-AB22-22C7A8EA55A6}"/>
              </a:ext>
            </a:extLst>
          </p:cNvPr>
          <p:cNvCxnSpPr>
            <a:cxnSpLocks/>
          </p:cNvCxnSpPr>
          <p:nvPr/>
        </p:nvCxnSpPr>
        <p:spPr>
          <a:xfrm flipV="1">
            <a:off x="6539947" y="4505884"/>
            <a:ext cx="1" cy="25930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F4D44C-AA8A-46CE-A158-45F360D554B2}"/>
              </a:ext>
            </a:extLst>
          </p:cNvPr>
          <p:cNvCxnSpPr>
            <a:cxnSpLocks/>
          </p:cNvCxnSpPr>
          <p:nvPr/>
        </p:nvCxnSpPr>
        <p:spPr>
          <a:xfrm flipH="1">
            <a:off x="6528186" y="4759674"/>
            <a:ext cx="341788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9CD0F29-5F73-468D-9811-92DAE8B72B5E}"/>
              </a:ext>
            </a:extLst>
          </p:cNvPr>
          <p:cNvCxnSpPr>
            <a:cxnSpLocks/>
          </p:cNvCxnSpPr>
          <p:nvPr/>
        </p:nvCxnSpPr>
        <p:spPr>
          <a:xfrm flipV="1">
            <a:off x="1166550" y="4237096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1E2F294-2F6D-49E8-8AED-FE021D450F93}"/>
              </a:ext>
            </a:extLst>
          </p:cNvPr>
          <p:cNvCxnSpPr>
            <a:cxnSpLocks/>
          </p:cNvCxnSpPr>
          <p:nvPr/>
        </p:nvCxnSpPr>
        <p:spPr>
          <a:xfrm flipV="1">
            <a:off x="2129442" y="424402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50056A0-C1DB-488B-ACF1-020D791CB23D}"/>
              </a:ext>
            </a:extLst>
          </p:cNvPr>
          <p:cNvCxnSpPr>
            <a:cxnSpLocks/>
          </p:cNvCxnSpPr>
          <p:nvPr/>
        </p:nvCxnSpPr>
        <p:spPr>
          <a:xfrm flipV="1">
            <a:off x="3113120" y="4230166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B02A318-6494-4B9E-849B-5EE49938AF81}"/>
              </a:ext>
            </a:extLst>
          </p:cNvPr>
          <p:cNvCxnSpPr>
            <a:cxnSpLocks/>
          </p:cNvCxnSpPr>
          <p:nvPr/>
        </p:nvCxnSpPr>
        <p:spPr>
          <a:xfrm flipV="1">
            <a:off x="4044843" y="4226701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78DCAA-DA80-419B-80B8-5977EEE942C3}"/>
                  </a:ext>
                </a:extLst>
              </p:cNvPr>
              <p:cNvSpPr/>
              <p:nvPr/>
            </p:nvSpPr>
            <p:spPr>
              <a:xfrm>
                <a:off x="906834" y="3901988"/>
                <a:ext cx="347870" cy="33401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78DCAA-DA80-419B-80B8-5977EEE94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34" y="3901988"/>
                <a:ext cx="347870" cy="334015"/>
              </a:xfrm>
              <a:prstGeom prst="rect">
                <a:avLst/>
              </a:prstGeom>
              <a:blipFill>
                <a:blip r:embed="rId14"/>
                <a:stretch>
                  <a:fillRect l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E5ACDDC-3D73-431D-AF57-5E6909931F8B}"/>
                  </a:ext>
                </a:extLst>
              </p:cNvPr>
              <p:cNvSpPr/>
              <p:nvPr/>
            </p:nvSpPr>
            <p:spPr>
              <a:xfrm>
                <a:off x="1872102" y="3911453"/>
                <a:ext cx="347870" cy="32455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E5ACDDC-3D73-431D-AF57-5E6909931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02" y="3911453"/>
                <a:ext cx="347870" cy="324550"/>
              </a:xfrm>
              <a:prstGeom prst="rect">
                <a:avLst/>
              </a:prstGeom>
              <a:blipFill>
                <a:blip r:embed="rId15"/>
                <a:stretch>
                  <a:fillRect l="-19298" r="-1754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8D36D3-9844-422E-B3E0-B5B3FD746544}"/>
                  </a:ext>
                </a:extLst>
              </p:cNvPr>
              <p:cNvSpPr/>
              <p:nvPr/>
            </p:nvSpPr>
            <p:spPr>
              <a:xfrm>
                <a:off x="2838543" y="3929434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8D36D3-9844-422E-B3E0-B5B3FD746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43" y="3929434"/>
                <a:ext cx="347870" cy="306569"/>
              </a:xfrm>
              <a:prstGeom prst="rect">
                <a:avLst/>
              </a:prstGeom>
              <a:blipFill>
                <a:blip r:embed="rId16"/>
                <a:stretch>
                  <a:fillRect l="-1929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0D1A399-1FC2-4E23-A555-3F9EF2AF7414}"/>
                  </a:ext>
                </a:extLst>
              </p:cNvPr>
              <p:cNvSpPr/>
              <p:nvPr/>
            </p:nvSpPr>
            <p:spPr>
              <a:xfrm>
                <a:off x="3803811" y="3929434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0D1A399-1FC2-4E23-A555-3F9EF2AF7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811" y="3929434"/>
                <a:ext cx="347870" cy="306569"/>
              </a:xfrm>
              <a:prstGeom prst="rect">
                <a:avLst/>
              </a:prstGeom>
              <a:blipFill>
                <a:blip r:embed="rId17"/>
                <a:stretch>
                  <a:fillRect l="-1929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A6EF856-3102-4ED5-955E-A4A5B265CFA4}"/>
              </a:ext>
            </a:extLst>
          </p:cNvPr>
          <p:cNvCxnSpPr>
            <a:cxnSpLocks/>
          </p:cNvCxnSpPr>
          <p:nvPr/>
        </p:nvCxnSpPr>
        <p:spPr>
          <a:xfrm flipV="1">
            <a:off x="1079957" y="3662126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A6C0EB5-A578-4453-9D84-B1192EFC3BFF}"/>
              </a:ext>
            </a:extLst>
          </p:cNvPr>
          <p:cNvCxnSpPr>
            <a:cxnSpLocks/>
          </p:cNvCxnSpPr>
          <p:nvPr/>
        </p:nvCxnSpPr>
        <p:spPr>
          <a:xfrm flipV="1">
            <a:off x="2042849" y="366905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EE4C51D-2D62-4938-8941-2B77DC5AC1F7}"/>
              </a:ext>
            </a:extLst>
          </p:cNvPr>
          <p:cNvCxnSpPr>
            <a:cxnSpLocks/>
          </p:cNvCxnSpPr>
          <p:nvPr/>
        </p:nvCxnSpPr>
        <p:spPr>
          <a:xfrm flipV="1">
            <a:off x="3026527" y="3655196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2DB6C4D-D36E-4A9B-A578-1E7F4147D76A}"/>
              </a:ext>
            </a:extLst>
          </p:cNvPr>
          <p:cNvCxnSpPr>
            <a:cxnSpLocks/>
          </p:cNvCxnSpPr>
          <p:nvPr/>
        </p:nvCxnSpPr>
        <p:spPr>
          <a:xfrm flipV="1">
            <a:off x="3958250" y="3651731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A5A60CF9-6D4D-48EA-99A9-2E5E0946A726}"/>
              </a:ext>
            </a:extLst>
          </p:cNvPr>
          <p:cNvSpPr/>
          <p:nvPr/>
        </p:nvSpPr>
        <p:spPr>
          <a:xfrm>
            <a:off x="901971" y="3313933"/>
            <a:ext cx="3258039" cy="342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1F8F6C-4EDE-4F48-87C5-E1A6DF7EA8F7}"/>
                  </a:ext>
                </a:extLst>
              </p:cNvPr>
              <p:cNvSpPr/>
              <p:nvPr/>
            </p:nvSpPr>
            <p:spPr>
              <a:xfrm>
                <a:off x="903369" y="2703559"/>
                <a:ext cx="347870" cy="3340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1F8F6C-4EDE-4F48-87C5-E1A6DF7EA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69" y="2703559"/>
                <a:ext cx="347870" cy="334015"/>
              </a:xfrm>
              <a:prstGeom prst="rect">
                <a:avLst/>
              </a:prstGeom>
              <a:blipFill>
                <a:blip r:embed="rId18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9D8E39F-0DF1-4A1A-9D01-86B9F979FE90}"/>
                  </a:ext>
                </a:extLst>
              </p:cNvPr>
              <p:cNvSpPr/>
              <p:nvPr/>
            </p:nvSpPr>
            <p:spPr>
              <a:xfrm>
                <a:off x="1868637" y="2713024"/>
                <a:ext cx="347870" cy="3245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9D8E39F-0DF1-4A1A-9D01-86B9F979F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37" y="2713024"/>
                <a:ext cx="347870" cy="324550"/>
              </a:xfrm>
              <a:prstGeom prst="rect">
                <a:avLst/>
              </a:prstGeom>
              <a:blipFill>
                <a:blip r:embed="rId19"/>
                <a:stretch>
                  <a:fillRect l="-24561" r="-3509"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60376C-15DA-4C4A-B3AE-43BE7F123741}"/>
                  </a:ext>
                </a:extLst>
              </p:cNvPr>
              <p:cNvSpPr/>
              <p:nvPr/>
            </p:nvSpPr>
            <p:spPr>
              <a:xfrm>
                <a:off x="2835078" y="2731005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60376C-15DA-4C4A-B3AE-43BE7F123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78" y="2731005"/>
                <a:ext cx="347870" cy="306569"/>
              </a:xfrm>
              <a:prstGeom prst="rect">
                <a:avLst/>
              </a:prstGeom>
              <a:blipFill>
                <a:blip r:embed="rId20"/>
                <a:stretch>
                  <a:fillRect l="-24561" r="-5263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BDC651B-7281-4C76-9A71-76ECEB27CF3C}"/>
                  </a:ext>
                </a:extLst>
              </p:cNvPr>
              <p:cNvSpPr/>
              <p:nvPr/>
            </p:nvSpPr>
            <p:spPr>
              <a:xfrm>
                <a:off x="3800346" y="2731005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BDC651B-7281-4C76-9A71-76ECEB27C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6" y="2731005"/>
                <a:ext cx="347870" cy="306569"/>
              </a:xfrm>
              <a:prstGeom prst="rect">
                <a:avLst/>
              </a:prstGeom>
              <a:blipFill>
                <a:blip r:embed="rId21"/>
                <a:stretch>
                  <a:fillRect l="-22807" r="-5263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80D14B-5CF1-49E0-862F-BDCF176C13E4}"/>
              </a:ext>
            </a:extLst>
          </p:cNvPr>
          <p:cNvCxnSpPr>
            <a:cxnSpLocks/>
          </p:cNvCxnSpPr>
          <p:nvPr/>
        </p:nvCxnSpPr>
        <p:spPr>
          <a:xfrm flipV="1">
            <a:off x="1076492" y="246369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C42A3-A782-45E4-900B-1C711BFFB713}"/>
              </a:ext>
            </a:extLst>
          </p:cNvPr>
          <p:cNvCxnSpPr>
            <a:cxnSpLocks/>
          </p:cNvCxnSpPr>
          <p:nvPr/>
        </p:nvCxnSpPr>
        <p:spPr>
          <a:xfrm flipV="1">
            <a:off x="2039384" y="247062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E2397D9-C027-4D6B-A9E3-7176870FB57B}"/>
              </a:ext>
            </a:extLst>
          </p:cNvPr>
          <p:cNvCxnSpPr>
            <a:cxnSpLocks/>
          </p:cNvCxnSpPr>
          <p:nvPr/>
        </p:nvCxnSpPr>
        <p:spPr>
          <a:xfrm flipV="1">
            <a:off x="3023062" y="245676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E809D1C-0735-4669-9754-10E6AF5A79DE}"/>
              </a:ext>
            </a:extLst>
          </p:cNvPr>
          <p:cNvCxnSpPr>
            <a:cxnSpLocks/>
          </p:cNvCxnSpPr>
          <p:nvPr/>
        </p:nvCxnSpPr>
        <p:spPr>
          <a:xfrm flipV="1">
            <a:off x="3954785" y="245330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0C711D-E4F2-4B07-97D9-D1BD2A5F3426}"/>
              </a:ext>
            </a:extLst>
          </p:cNvPr>
          <p:cNvCxnSpPr>
            <a:cxnSpLocks/>
          </p:cNvCxnSpPr>
          <p:nvPr/>
        </p:nvCxnSpPr>
        <p:spPr>
          <a:xfrm flipV="1">
            <a:off x="1083418" y="304212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FD4222C-0AFE-4B2F-B357-4C5B0713AEED}"/>
              </a:ext>
            </a:extLst>
          </p:cNvPr>
          <p:cNvCxnSpPr>
            <a:cxnSpLocks/>
          </p:cNvCxnSpPr>
          <p:nvPr/>
        </p:nvCxnSpPr>
        <p:spPr>
          <a:xfrm flipV="1">
            <a:off x="2046310" y="304905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28BFB60-236F-414B-8F87-5324AE4D5F75}"/>
              </a:ext>
            </a:extLst>
          </p:cNvPr>
          <p:cNvCxnSpPr>
            <a:cxnSpLocks/>
          </p:cNvCxnSpPr>
          <p:nvPr/>
        </p:nvCxnSpPr>
        <p:spPr>
          <a:xfrm flipV="1">
            <a:off x="3029988" y="303519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B6721D8-7F42-4634-8F0D-AAFE97E42035}"/>
              </a:ext>
            </a:extLst>
          </p:cNvPr>
          <p:cNvCxnSpPr>
            <a:cxnSpLocks/>
          </p:cNvCxnSpPr>
          <p:nvPr/>
        </p:nvCxnSpPr>
        <p:spPr>
          <a:xfrm flipV="1">
            <a:off x="3961711" y="303173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Summing Junction 78">
            <a:extLst>
              <a:ext uri="{FF2B5EF4-FFF2-40B4-BE49-F238E27FC236}">
                <a16:creationId xmlns:a16="http://schemas.microsoft.com/office/drawing/2014/main" id="{1DD34828-F294-4EBD-958C-CF85A7053228}"/>
              </a:ext>
            </a:extLst>
          </p:cNvPr>
          <p:cNvSpPr/>
          <p:nvPr/>
        </p:nvSpPr>
        <p:spPr>
          <a:xfrm>
            <a:off x="955966" y="2182377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Flowchart: Summing Junction 79">
            <a:extLst>
              <a:ext uri="{FF2B5EF4-FFF2-40B4-BE49-F238E27FC236}">
                <a16:creationId xmlns:a16="http://schemas.microsoft.com/office/drawing/2014/main" id="{E2CB14E4-81AF-4BD6-82DC-12C529D591BE}"/>
              </a:ext>
            </a:extLst>
          </p:cNvPr>
          <p:cNvSpPr/>
          <p:nvPr/>
        </p:nvSpPr>
        <p:spPr>
          <a:xfrm>
            <a:off x="1915781" y="2190766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Flowchart: Summing Junction 80">
            <a:extLst>
              <a:ext uri="{FF2B5EF4-FFF2-40B4-BE49-F238E27FC236}">
                <a16:creationId xmlns:a16="http://schemas.microsoft.com/office/drawing/2014/main" id="{C7B72EF9-14AA-413D-BB48-61114250FF34}"/>
              </a:ext>
            </a:extLst>
          </p:cNvPr>
          <p:cNvSpPr/>
          <p:nvPr/>
        </p:nvSpPr>
        <p:spPr>
          <a:xfrm>
            <a:off x="2896565" y="2161490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Flowchart: Summing Junction 81">
            <a:extLst>
              <a:ext uri="{FF2B5EF4-FFF2-40B4-BE49-F238E27FC236}">
                <a16:creationId xmlns:a16="http://schemas.microsoft.com/office/drawing/2014/main" id="{0916943B-21B2-4EE7-BC7E-CFA961273F84}"/>
              </a:ext>
            </a:extLst>
          </p:cNvPr>
          <p:cNvSpPr/>
          <p:nvPr/>
        </p:nvSpPr>
        <p:spPr>
          <a:xfrm>
            <a:off x="3825207" y="2169879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EE3D192-0120-4A2F-B8AE-23D6DF998179}"/>
              </a:ext>
            </a:extLst>
          </p:cNvPr>
          <p:cNvCxnSpPr>
            <a:cxnSpLocks/>
          </p:cNvCxnSpPr>
          <p:nvPr/>
        </p:nvCxnSpPr>
        <p:spPr>
          <a:xfrm flipV="1">
            <a:off x="1081550" y="1927208"/>
            <a:ext cx="5144524" cy="866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5775937-8C6D-4A5E-B058-5C0A3859F6EC}"/>
              </a:ext>
            </a:extLst>
          </p:cNvPr>
          <p:cNvSpPr/>
          <p:nvPr/>
        </p:nvSpPr>
        <p:spPr>
          <a:xfrm>
            <a:off x="488117" y="2358736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837EA7B-4019-4ED3-9A0E-0D067C0EC28E}"/>
              </a:ext>
            </a:extLst>
          </p:cNvPr>
          <p:cNvSpPr/>
          <p:nvPr/>
        </p:nvSpPr>
        <p:spPr>
          <a:xfrm>
            <a:off x="1450077" y="2388407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D436546-2343-40B5-BECC-C35A70835903}"/>
              </a:ext>
            </a:extLst>
          </p:cNvPr>
          <p:cNvSpPr/>
          <p:nvPr/>
        </p:nvSpPr>
        <p:spPr>
          <a:xfrm>
            <a:off x="2417401" y="2356260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7A9F27E-DF6E-40A9-9C65-43D6C60E7C36}"/>
              </a:ext>
            </a:extLst>
          </p:cNvPr>
          <p:cNvSpPr/>
          <p:nvPr/>
        </p:nvSpPr>
        <p:spPr>
          <a:xfrm>
            <a:off x="3379361" y="2385931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E0374E-69CF-4862-BE84-3EE48310BFAE}"/>
              </a:ext>
            </a:extLst>
          </p:cNvPr>
          <p:cNvCxnSpPr>
            <a:cxnSpLocks/>
          </p:cNvCxnSpPr>
          <p:nvPr/>
        </p:nvCxnSpPr>
        <p:spPr>
          <a:xfrm flipV="1">
            <a:off x="1101029" y="192995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0CFEC39-F7D4-479F-A242-5F7F731F8E74}"/>
              </a:ext>
            </a:extLst>
          </p:cNvPr>
          <p:cNvCxnSpPr>
            <a:cxnSpLocks/>
          </p:cNvCxnSpPr>
          <p:nvPr/>
        </p:nvCxnSpPr>
        <p:spPr>
          <a:xfrm flipV="1">
            <a:off x="2063921" y="193687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FABD3E1-2E41-49D7-B1E9-2865BFCAFE6D}"/>
              </a:ext>
            </a:extLst>
          </p:cNvPr>
          <p:cNvCxnSpPr>
            <a:cxnSpLocks/>
          </p:cNvCxnSpPr>
          <p:nvPr/>
        </p:nvCxnSpPr>
        <p:spPr>
          <a:xfrm flipV="1">
            <a:off x="3047599" y="192302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A0EE388-74A7-4E8C-960A-580991A6C101}"/>
              </a:ext>
            </a:extLst>
          </p:cNvPr>
          <p:cNvCxnSpPr>
            <a:cxnSpLocks/>
          </p:cNvCxnSpPr>
          <p:nvPr/>
        </p:nvCxnSpPr>
        <p:spPr>
          <a:xfrm flipV="1">
            <a:off x="3979322" y="191955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owchart: Or 92">
            <a:extLst>
              <a:ext uri="{FF2B5EF4-FFF2-40B4-BE49-F238E27FC236}">
                <a16:creationId xmlns:a16="http://schemas.microsoft.com/office/drawing/2014/main" id="{DEC6A2F4-9010-4BCA-B94B-761079CAA329}"/>
              </a:ext>
            </a:extLst>
          </p:cNvPr>
          <p:cNvSpPr/>
          <p:nvPr/>
        </p:nvSpPr>
        <p:spPr>
          <a:xfrm>
            <a:off x="6101378" y="4080026"/>
            <a:ext cx="277668" cy="277668"/>
          </a:xfrm>
          <a:prstGeom prst="flowChar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4383A89-9B71-459B-88B6-4C7A993D4648}"/>
              </a:ext>
            </a:extLst>
          </p:cNvPr>
          <p:cNvCxnSpPr>
            <a:cxnSpLocks/>
            <a:stCxn id="93" idx="0"/>
          </p:cNvCxnSpPr>
          <p:nvPr/>
        </p:nvCxnSpPr>
        <p:spPr>
          <a:xfrm flipH="1" flipV="1">
            <a:off x="6226074" y="1927208"/>
            <a:ext cx="14138" cy="215281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42FC35-6F78-4426-8DFB-1918C97EFFAA}"/>
                  </a:ext>
                </a:extLst>
              </p:cNvPr>
              <p:cNvSpPr/>
              <p:nvPr/>
            </p:nvSpPr>
            <p:spPr>
              <a:xfrm>
                <a:off x="6686772" y="5624585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42FC35-6F78-4426-8DFB-1918C97E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2" y="5624585"/>
                <a:ext cx="347870" cy="636105"/>
              </a:xfrm>
              <a:prstGeom prst="rect">
                <a:avLst/>
              </a:prstGeom>
              <a:blipFill>
                <a:blip r:embed="rId22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028FE1-BEF2-4E7B-B490-FD775D366319}"/>
              </a:ext>
            </a:extLst>
          </p:cNvPr>
          <p:cNvCxnSpPr>
            <a:cxnSpLocks/>
          </p:cNvCxnSpPr>
          <p:nvPr/>
        </p:nvCxnSpPr>
        <p:spPr>
          <a:xfrm flipV="1">
            <a:off x="6379046" y="4212816"/>
            <a:ext cx="1731582" cy="394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9BF1512-0AB9-44D0-B6B3-99CC33260044}"/>
                  </a:ext>
                </a:extLst>
              </p:cNvPr>
              <p:cNvSpPr/>
              <p:nvPr/>
            </p:nvSpPr>
            <p:spPr>
              <a:xfrm>
                <a:off x="6848067" y="460064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9BF1512-0AB9-44D0-B6B3-99CC33260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7" y="4600648"/>
                <a:ext cx="347870" cy="636105"/>
              </a:xfrm>
              <a:prstGeom prst="rect">
                <a:avLst/>
              </a:prstGeom>
              <a:blipFill>
                <a:blip r:embed="rId23"/>
                <a:stretch>
                  <a:fillRect l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4B229D6-FA32-414D-B163-EB4EBDFD2D51}"/>
              </a:ext>
            </a:extLst>
          </p:cNvPr>
          <p:cNvCxnSpPr>
            <a:cxnSpLocks/>
          </p:cNvCxnSpPr>
          <p:nvPr/>
        </p:nvCxnSpPr>
        <p:spPr>
          <a:xfrm flipV="1">
            <a:off x="6911174" y="524714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E6793A3-097B-4EDE-915C-AE2490CC4063}"/>
                  </a:ext>
                </a:extLst>
              </p:cNvPr>
              <p:cNvSpPr/>
              <p:nvPr/>
            </p:nvSpPr>
            <p:spPr>
              <a:xfrm>
                <a:off x="7090708" y="5622862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E6793A3-097B-4EDE-915C-AE2490CC4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08" y="5622862"/>
                <a:ext cx="347870" cy="636105"/>
              </a:xfrm>
              <a:prstGeom prst="rect">
                <a:avLst/>
              </a:prstGeom>
              <a:blipFill>
                <a:blip r:embed="rId2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FABA3D8-7B21-48A9-A425-872B20366CF2}"/>
              </a:ext>
            </a:extLst>
          </p:cNvPr>
          <p:cNvCxnSpPr>
            <a:cxnSpLocks/>
          </p:cNvCxnSpPr>
          <p:nvPr/>
        </p:nvCxnSpPr>
        <p:spPr>
          <a:xfrm flipV="1">
            <a:off x="7136311" y="5243679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DD3B293-D660-4859-A1FC-83A800DD20AE}"/>
                  </a:ext>
                </a:extLst>
              </p:cNvPr>
              <p:cNvSpPr/>
              <p:nvPr/>
            </p:nvSpPr>
            <p:spPr>
              <a:xfrm>
                <a:off x="6848067" y="3331879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DD3B293-D660-4859-A1FC-83A800DD2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7" y="3331879"/>
                <a:ext cx="347870" cy="636105"/>
              </a:xfrm>
              <a:prstGeom prst="rect">
                <a:avLst/>
              </a:prstGeom>
              <a:blipFill>
                <a:blip r:embed="rId25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A1B5FE4-21DA-4A26-9908-87463846F2A5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7022002" y="3967862"/>
            <a:ext cx="8" cy="63278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7161187-4FBD-48C0-8C75-3F202BBDF817}"/>
              </a:ext>
            </a:extLst>
          </p:cNvPr>
          <p:cNvCxnSpPr>
            <a:cxnSpLocks/>
            <a:stCxn id="38" idx="3"/>
            <a:endCxn id="110" idx="1"/>
          </p:cNvCxnSpPr>
          <p:nvPr/>
        </p:nvCxnSpPr>
        <p:spPr>
          <a:xfrm flipV="1">
            <a:off x="5687683" y="4918701"/>
            <a:ext cx="1160384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A8C969B-A12F-485F-9A55-626800556719}"/>
                  </a:ext>
                </a:extLst>
              </p:cNvPr>
              <p:cNvSpPr/>
              <p:nvPr/>
            </p:nvSpPr>
            <p:spPr>
              <a:xfrm>
                <a:off x="8032527" y="5624585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A8C969B-A12F-485F-9A55-626800556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527" y="5624585"/>
                <a:ext cx="347870" cy="636105"/>
              </a:xfrm>
              <a:prstGeom prst="rect">
                <a:avLst/>
              </a:prstGeom>
              <a:blipFill>
                <a:blip r:embed="rId26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EAFF342-75CF-4A5B-B544-13D42D917B23}"/>
                  </a:ext>
                </a:extLst>
              </p:cNvPr>
              <p:cNvSpPr/>
              <p:nvPr/>
            </p:nvSpPr>
            <p:spPr>
              <a:xfrm>
                <a:off x="8193822" y="460064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EAFF342-75CF-4A5B-B544-13D42D917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22" y="4600648"/>
                <a:ext cx="347870" cy="636105"/>
              </a:xfrm>
              <a:prstGeom prst="rect">
                <a:avLst/>
              </a:prstGeom>
              <a:blipFill>
                <a:blip r:embed="rId27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F2779C5-F5CB-4ACF-AFBE-92CFBC0CC5EF}"/>
              </a:ext>
            </a:extLst>
          </p:cNvPr>
          <p:cNvCxnSpPr>
            <a:cxnSpLocks/>
          </p:cNvCxnSpPr>
          <p:nvPr/>
        </p:nvCxnSpPr>
        <p:spPr>
          <a:xfrm flipV="1">
            <a:off x="8256929" y="524714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EBA0DC4-63EB-4F43-8F59-7CF6169C1380}"/>
                  </a:ext>
                </a:extLst>
              </p:cNvPr>
              <p:cNvSpPr/>
              <p:nvPr/>
            </p:nvSpPr>
            <p:spPr>
              <a:xfrm>
                <a:off x="8436463" y="5622862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EBA0DC4-63EB-4F43-8F59-7CF6169C1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63" y="5622862"/>
                <a:ext cx="347870" cy="636105"/>
              </a:xfrm>
              <a:prstGeom prst="rect">
                <a:avLst/>
              </a:prstGeom>
              <a:blipFill>
                <a:blip r:embed="rId28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0FFE75B-5461-4340-99F1-3AC8A1AA8ED8}"/>
              </a:ext>
            </a:extLst>
          </p:cNvPr>
          <p:cNvCxnSpPr>
            <a:cxnSpLocks/>
          </p:cNvCxnSpPr>
          <p:nvPr/>
        </p:nvCxnSpPr>
        <p:spPr>
          <a:xfrm flipV="1">
            <a:off x="8482066" y="5243679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417C7D0-12E1-4FEF-A4B2-EC857B3B63CA}"/>
                  </a:ext>
                </a:extLst>
              </p:cNvPr>
              <p:cNvSpPr/>
              <p:nvPr/>
            </p:nvSpPr>
            <p:spPr>
              <a:xfrm>
                <a:off x="8193822" y="3331879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417C7D0-12E1-4FEF-A4B2-EC857B3B6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822" y="3331879"/>
                <a:ext cx="347870" cy="636105"/>
              </a:xfrm>
              <a:prstGeom prst="rect">
                <a:avLst/>
              </a:prstGeom>
              <a:blipFill>
                <a:blip r:embed="rId29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74A3CAE-37F9-48CB-8124-63A937565008}"/>
              </a:ext>
            </a:extLst>
          </p:cNvPr>
          <p:cNvCxnSpPr>
            <a:cxnSpLocks/>
            <a:stCxn id="103" idx="0"/>
          </p:cNvCxnSpPr>
          <p:nvPr/>
        </p:nvCxnSpPr>
        <p:spPr>
          <a:xfrm flipV="1">
            <a:off x="8367757" y="3967862"/>
            <a:ext cx="8" cy="63278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CA37AC3-DC62-4BD8-8A04-0FE7BCDC00B6}"/>
              </a:ext>
            </a:extLst>
          </p:cNvPr>
          <p:cNvCxnSpPr>
            <a:cxnSpLocks/>
          </p:cNvCxnSpPr>
          <p:nvPr/>
        </p:nvCxnSpPr>
        <p:spPr>
          <a:xfrm>
            <a:off x="8110628" y="4212816"/>
            <a:ext cx="0" cy="140830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271C70F-48DF-4989-908E-D3B3958ADCAC}"/>
              </a:ext>
            </a:extLst>
          </p:cNvPr>
          <p:cNvCxnSpPr>
            <a:cxnSpLocks/>
            <a:endCxn id="103" idx="1"/>
          </p:cNvCxnSpPr>
          <p:nvPr/>
        </p:nvCxnSpPr>
        <p:spPr>
          <a:xfrm flipV="1">
            <a:off x="7188634" y="4918701"/>
            <a:ext cx="1005188" cy="95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02616FAE-05AA-44BB-890A-F6C8F85EFCE4}"/>
              </a:ext>
            </a:extLst>
          </p:cNvPr>
          <p:cNvSpPr txBox="1"/>
          <p:nvPr/>
        </p:nvSpPr>
        <p:spPr>
          <a:xfrm>
            <a:off x="9183076" y="2505670"/>
            <a:ext cx="2966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Use a different context vector in each timestep of decoder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226ABD9-59C9-4FCA-8130-A31D795282D1}"/>
              </a:ext>
            </a:extLst>
          </p:cNvPr>
          <p:cNvSpPr txBox="1"/>
          <p:nvPr/>
        </p:nvSpPr>
        <p:spPr>
          <a:xfrm>
            <a:off x="9444955" y="3367697"/>
            <a:ext cx="26294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9900"/>
                </a:solidFill>
              </a:rPr>
              <a:t>Input sequence not bottlenecked through single vector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9900"/>
                </a:solidFill>
              </a:rPr>
              <a:t>At each timestep of decoder, context vector “looks at” different parts of the input sequence</a:t>
            </a:r>
            <a:endParaRPr lang="en-IN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52F7-1320-44C8-BCD8-E51E1CFC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Visualization of Attention in 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B2509-A55E-44CE-B159-83B88B02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D7F38-9049-4550-A936-30B068C2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0" y="1239732"/>
            <a:ext cx="10583989" cy="48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2991-E678-45EE-A714-F0E5F6A1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Seq2Seq RNN and </a:t>
            </a:r>
            <a:r>
              <a:rPr lang="en-IN" dirty="0">
                <a:solidFill>
                  <a:srgbClr val="C00000"/>
                </a:solidFill>
              </a:rPr>
              <a:t>Attention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9ED2-5DA2-4009-AAFB-25B46268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374086-C5D3-4BB4-9B67-5494631BB541}"/>
                  </a:ext>
                </a:extLst>
              </p:cNvPr>
              <p:cNvSpPr/>
              <p:nvPr/>
            </p:nvSpPr>
            <p:spPr>
              <a:xfrm>
                <a:off x="901972" y="4163334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374086-C5D3-4BB4-9B67-5494631BB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2" y="4163334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FB5AF2-F7DC-4093-A528-1A906C068204}"/>
                  </a:ext>
                </a:extLst>
              </p:cNvPr>
              <p:cNvSpPr/>
              <p:nvPr/>
            </p:nvSpPr>
            <p:spPr>
              <a:xfrm>
                <a:off x="890000" y="5163259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FB5AF2-F7DC-4093-A528-1A906C068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00" y="5163259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6627A3-65A6-420B-B8B9-D8F51B4277A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63935" y="481009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4586E1-845C-491D-88F7-8A5E4FED30DB}"/>
                  </a:ext>
                </a:extLst>
              </p:cNvPr>
              <p:cNvSpPr/>
              <p:nvPr/>
            </p:nvSpPr>
            <p:spPr>
              <a:xfrm>
                <a:off x="1867240" y="4163334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4586E1-845C-491D-88F7-8A5E4FED3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0" y="4163334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609E94-28CF-4DE7-8EA1-E2126947200B}"/>
                  </a:ext>
                </a:extLst>
              </p:cNvPr>
              <p:cNvSpPr/>
              <p:nvPr/>
            </p:nvSpPr>
            <p:spPr>
              <a:xfrm>
                <a:off x="1855268" y="5163259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609E94-28CF-4DE7-8EA1-E21269472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8" y="5163259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D0A81B-7D35-4FAA-9442-21AB3600F33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29203" y="481009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EA3D16-675E-4769-A048-8660077BC8B6}"/>
                  </a:ext>
                </a:extLst>
              </p:cNvPr>
              <p:cNvSpPr/>
              <p:nvPr/>
            </p:nvSpPr>
            <p:spPr>
              <a:xfrm>
                <a:off x="2833681" y="4163334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EA3D16-675E-4769-A048-8660077BC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1" y="4163334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ADEEA7-00AF-4012-90DD-7B4C2BF0B379}"/>
                  </a:ext>
                </a:extLst>
              </p:cNvPr>
              <p:cNvSpPr/>
              <p:nvPr/>
            </p:nvSpPr>
            <p:spPr>
              <a:xfrm>
                <a:off x="2821709" y="5163259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ADEEA7-00AF-4012-90DD-7B4C2BF0B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5163259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F73CA9-4B48-4DAC-A36B-F142A7650AC1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995644" y="481009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A86C65-9A23-4A85-A1C5-8F5049A23BBC}"/>
                  </a:ext>
                </a:extLst>
              </p:cNvPr>
              <p:cNvSpPr/>
              <p:nvPr/>
            </p:nvSpPr>
            <p:spPr>
              <a:xfrm>
                <a:off x="3798949" y="4163334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A86C65-9A23-4A85-A1C5-8F5049A23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49" y="4163334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0A68B9-79C4-4007-8957-5FF13DF3E8E5}"/>
                  </a:ext>
                </a:extLst>
              </p:cNvPr>
              <p:cNvSpPr/>
              <p:nvPr/>
            </p:nvSpPr>
            <p:spPr>
              <a:xfrm>
                <a:off x="3786977" y="5163259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0A68B9-79C4-4007-8957-5FF13DF3E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7" y="5163259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FCCDA3-F2F6-4D22-991A-406C5F55835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960912" y="481009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E8E80A-F2E5-4F96-A1BD-E6E08755BEA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249843" y="4481386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ADA8D2-491E-4571-A613-E985E2006971}"/>
              </a:ext>
            </a:extLst>
          </p:cNvPr>
          <p:cNvCxnSpPr>
            <a:cxnSpLocks/>
          </p:cNvCxnSpPr>
          <p:nvPr/>
        </p:nvCxnSpPr>
        <p:spPr>
          <a:xfrm>
            <a:off x="2215110" y="4481385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A88BF4-4DDB-48CA-8FA4-695916100BDA}"/>
              </a:ext>
            </a:extLst>
          </p:cNvPr>
          <p:cNvCxnSpPr>
            <a:cxnSpLocks/>
          </p:cNvCxnSpPr>
          <p:nvPr/>
        </p:nvCxnSpPr>
        <p:spPr>
          <a:xfrm>
            <a:off x="3163431" y="4471444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A730E7-43BF-4823-ACCA-14E6532142B1}"/>
              </a:ext>
            </a:extLst>
          </p:cNvPr>
          <p:cNvSpPr txBox="1"/>
          <p:nvPr/>
        </p:nvSpPr>
        <p:spPr>
          <a:xfrm>
            <a:off x="945692" y="5767609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C43A87-4A1A-40BD-BED3-E8F1005E6A5C}"/>
              </a:ext>
            </a:extLst>
          </p:cNvPr>
          <p:cNvSpPr txBox="1"/>
          <p:nvPr/>
        </p:nvSpPr>
        <p:spPr>
          <a:xfrm>
            <a:off x="1793225" y="576760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96D82F-19E9-4597-8480-4AC4BB5B3E34}"/>
              </a:ext>
            </a:extLst>
          </p:cNvPr>
          <p:cNvSpPr txBox="1"/>
          <p:nvPr/>
        </p:nvSpPr>
        <p:spPr>
          <a:xfrm>
            <a:off x="2771206" y="5778761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281279-2257-4ECD-84F9-0ABAB46A1A29}"/>
              </a:ext>
            </a:extLst>
          </p:cNvPr>
          <p:cNvSpPr txBox="1"/>
          <p:nvPr/>
        </p:nvSpPr>
        <p:spPr>
          <a:xfrm>
            <a:off x="3719542" y="5764581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575A49-8647-46B1-9495-E89D176C92E9}"/>
                  </a:ext>
                </a:extLst>
              </p:cNvPr>
              <p:cNvSpPr/>
              <p:nvPr/>
            </p:nvSpPr>
            <p:spPr>
              <a:xfrm>
                <a:off x="5339813" y="4163332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575A49-8647-46B1-9495-E89D176C9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13" y="4163332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F5E100-000B-49F8-B419-CA2D09DBF890}"/>
              </a:ext>
            </a:extLst>
          </p:cNvPr>
          <p:cNvCxnSpPr>
            <a:cxnSpLocks/>
          </p:cNvCxnSpPr>
          <p:nvPr/>
        </p:nvCxnSpPr>
        <p:spPr>
          <a:xfrm flipV="1">
            <a:off x="1079745" y="381017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3E623A-F629-462A-9B3A-A4A2DBB02C96}"/>
              </a:ext>
            </a:extLst>
          </p:cNvPr>
          <p:cNvCxnSpPr>
            <a:cxnSpLocks/>
          </p:cNvCxnSpPr>
          <p:nvPr/>
        </p:nvCxnSpPr>
        <p:spPr>
          <a:xfrm flipV="1">
            <a:off x="2045013" y="381017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B0E3F3-68C6-4509-AE71-65B2CCC7A10A}"/>
              </a:ext>
            </a:extLst>
          </p:cNvPr>
          <p:cNvCxnSpPr>
            <a:cxnSpLocks/>
          </p:cNvCxnSpPr>
          <p:nvPr/>
        </p:nvCxnSpPr>
        <p:spPr>
          <a:xfrm flipV="1">
            <a:off x="3011454" y="3820109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A6A7BB-E60B-4832-86A0-F1F8A1D87930}"/>
              </a:ext>
            </a:extLst>
          </p:cNvPr>
          <p:cNvCxnSpPr>
            <a:cxnSpLocks/>
          </p:cNvCxnSpPr>
          <p:nvPr/>
        </p:nvCxnSpPr>
        <p:spPr>
          <a:xfrm flipV="1">
            <a:off x="3976722" y="3820109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3DD75C-97DA-488C-AF7B-70ACA77B34DD}"/>
              </a:ext>
            </a:extLst>
          </p:cNvPr>
          <p:cNvCxnSpPr>
            <a:cxnSpLocks/>
          </p:cNvCxnSpPr>
          <p:nvPr/>
        </p:nvCxnSpPr>
        <p:spPr>
          <a:xfrm>
            <a:off x="1075907" y="3822460"/>
            <a:ext cx="3762978" cy="2281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F732E0-E0CA-49C5-8EA4-3F4205D24B3D}"/>
              </a:ext>
            </a:extLst>
          </p:cNvPr>
          <p:cNvCxnSpPr>
            <a:cxnSpLocks/>
          </p:cNvCxnSpPr>
          <p:nvPr/>
        </p:nvCxnSpPr>
        <p:spPr>
          <a:xfrm flipV="1">
            <a:off x="4822721" y="3838819"/>
            <a:ext cx="0" cy="223820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308619-E864-45EA-9ED4-F599EB3DBF35}"/>
              </a:ext>
            </a:extLst>
          </p:cNvPr>
          <p:cNvCxnSpPr>
            <a:cxnSpLocks/>
          </p:cNvCxnSpPr>
          <p:nvPr/>
        </p:nvCxnSpPr>
        <p:spPr>
          <a:xfrm flipH="1">
            <a:off x="4822722" y="6074031"/>
            <a:ext cx="571798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5AC052C-2DBC-4A14-9273-C592F13DA806}"/>
                  </a:ext>
                </a:extLst>
              </p:cNvPr>
              <p:cNvSpPr/>
              <p:nvPr/>
            </p:nvSpPr>
            <p:spPr>
              <a:xfrm>
                <a:off x="6686772" y="5187268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5AC052C-2DBC-4A14-9273-C592F13DA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2" y="5187268"/>
                <a:ext cx="347870" cy="636105"/>
              </a:xfrm>
              <a:prstGeom prst="rect">
                <a:avLst/>
              </a:prstGeom>
              <a:blipFill>
                <a:blip r:embed="rId11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57F0A4-10E6-471F-BA59-3F01345BE305}"/>
                  </a:ext>
                </a:extLst>
              </p:cNvPr>
              <p:cNvSpPr/>
              <p:nvPr/>
            </p:nvSpPr>
            <p:spPr>
              <a:xfrm>
                <a:off x="6848067" y="4163331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57F0A4-10E6-471F-BA59-3F01345BE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7" y="4163331"/>
                <a:ext cx="347870" cy="636105"/>
              </a:xfrm>
              <a:prstGeom prst="rect">
                <a:avLst/>
              </a:prstGeom>
              <a:blipFill>
                <a:blip r:embed="rId12"/>
                <a:stretch>
                  <a:fillRect l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9ED37C-CAA9-458B-B114-B03E22FA40C6}"/>
              </a:ext>
            </a:extLst>
          </p:cNvPr>
          <p:cNvCxnSpPr>
            <a:cxnSpLocks/>
          </p:cNvCxnSpPr>
          <p:nvPr/>
        </p:nvCxnSpPr>
        <p:spPr>
          <a:xfrm flipV="1">
            <a:off x="6911174" y="480982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DC0DE4-2F56-4644-B551-C522A14D6E88}"/>
                  </a:ext>
                </a:extLst>
              </p:cNvPr>
              <p:cNvSpPr/>
              <p:nvPr/>
            </p:nvSpPr>
            <p:spPr>
              <a:xfrm>
                <a:off x="7090708" y="5185545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DC0DE4-2F56-4644-B551-C522A14D6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08" y="5185545"/>
                <a:ext cx="347870" cy="636105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D280BC-A8B7-4F60-88BF-58CD8F5B26B0}"/>
              </a:ext>
            </a:extLst>
          </p:cNvPr>
          <p:cNvCxnSpPr>
            <a:cxnSpLocks/>
          </p:cNvCxnSpPr>
          <p:nvPr/>
        </p:nvCxnSpPr>
        <p:spPr>
          <a:xfrm flipV="1">
            <a:off x="7136311" y="480636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90609BA-5954-4C6E-8D45-3C98789C500F}"/>
                  </a:ext>
                </a:extLst>
              </p:cNvPr>
              <p:cNvSpPr/>
              <p:nvPr/>
            </p:nvSpPr>
            <p:spPr>
              <a:xfrm>
                <a:off x="6848067" y="2894562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90609BA-5954-4C6E-8D45-3C98789C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7" y="2894562"/>
                <a:ext cx="347870" cy="636105"/>
              </a:xfrm>
              <a:prstGeom prst="rect">
                <a:avLst/>
              </a:prstGeom>
              <a:blipFill>
                <a:blip r:embed="rId14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A2CD90-1E42-46D6-92A6-9ADC5FBABD72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7022002" y="3530545"/>
            <a:ext cx="8" cy="63278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2AE889-BFE8-4A66-8CDF-5188E63D6AA0}"/>
              </a:ext>
            </a:extLst>
          </p:cNvPr>
          <p:cNvCxnSpPr>
            <a:cxnSpLocks/>
            <a:stCxn id="26" idx="3"/>
            <a:endCxn id="54" idx="1"/>
          </p:cNvCxnSpPr>
          <p:nvPr/>
        </p:nvCxnSpPr>
        <p:spPr>
          <a:xfrm flipV="1">
            <a:off x="5687683" y="4481384"/>
            <a:ext cx="1160384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4EBE638-1854-4B2C-B7B2-1CBBE5A8C644}"/>
                  </a:ext>
                </a:extLst>
              </p:cNvPr>
              <p:cNvSpPr/>
              <p:nvPr/>
            </p:nvSpPr>
            <p:spPr>
              <a:xfrm>
                <a:off x="7893381" y="5197207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4EBE638-1854-4B2C-B7B2-1CBBE5A8C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381" y="5197207"/>
                <a:ext cx="347870" cy="636105"/>
              </a:xfrm>
              <a:prstGeom prst="rect">
                <a:avLst/>
              </a:prstGeom>
              <a:blipFill>
                <a:blip r:embed="rId15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C2693F-383A-4CB9-9E4D-0FC6AEFA9180}"/>
                  </a:ext>
                </a:extLst>
              </p:cNvPr>
              <p:cNvSpPr/>
              <p:nvPr/>
            </p:nvSpPr>
            <p:spPr>
              <a:xfrm>
                <a:off x="8054676" y="4173270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C2693F-383A-4CB9-9E4D-0FC6AEFA9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676" y="4173270"/>
                <a:ext cx="347870" cy="636105"/>
              </a:xfrm>
              <a:prstGeom prst="rect">
                <a:avLst/>
              </a:prstGeom>
              <a:blipFill>
                <a:blip r:embed="rId16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E9ADF1-5DA2-4E74-A176-A710C911E544}"/>
              </a:ext>
            </a:extLst>
          </p:cNvPr>
          <p:cNvCxnSpPr>
            <a:cxnSpLocks/>
          </p:cNvCxnSpPr>
          <p:nvPr/>
        </p:nvCxnSpPr>
        <p:spPr>
          <a:xfrm flipV="1">
            <a:off x="8117783" y="4819766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64E2940-B93D-4390-97A5-125AE6A2C7F4}"/>
                  </a:ext>
                </a:extLst>
              </p:cNvPr>
              <p:cNvSpPr/>
              <p:nvPr/>
            </p:nvSpPr>
            <p:spPr>
              <a:xfrm>
                <a:off x="8297317" y="5195484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64E2940-B93D-4390-97A5-125AE6A2C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17" y="5195484"/>
                <a:ext cx="347870" cy="636105"/>
              </a:xfrm>
              <a:prstGeom prst="rect">
                <a:avLst/>
              </a:prstGeom>
              <a:blipFill>
                <a:blip r:embed="rId17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DC29112-6B0C-4D22-A3C1-91ACA5A30E21}"/>
              </a:ext>
            </a:extLst>
          </p:cNvPr>
          <p:cNvCxnSpPr>
            <a:cxnSpLocks/>
          </p:cNvCxnSpPr>
          <p:nvPr/>
        </p:nvCxnSpPr>
        <p:spPr>
          <a:xfrm flipV="1">
            <a:off x="8342920" y="4816301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0CF1FB3-6FFA-4FCB-B04C-54F77B34D7D0}"/>
                  </a:ext>
                </a:extLst>
              </p:cNvPr>
              <p:cNvSpPr/>
              <p:nvPr/>
            </p:nvSpPr>
            <p:spPr>
              <a:xfrm>
                <a:off x="8054676" y="2904501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0CF1FB3-6FFA-4FCB-B04C-54F77B34D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676" y="2904501"/>
                <a:ext cx="347870" cy="636105"/>
              </a:xfrm>
              <a:prstGeom prst="rect">
                <a:avLst/>
              </a:prstGeom>
              <a:blipFill>
                <a:blip r:embed="rId1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88C7941-09A9-40B4-9E38-0C798115CAFC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8228611" y="3540484"/>
            <a:ext cx="8" cy="63278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BE3BEF8-1B32-49D9-8B0B-35FCA4FFC797}"/>
              </a:ext>
            </a:extLst>
          </p:cNvPr>
          <p:cNvCxnSpPr>
            <a:cxnSpLocks/>
            <a:stCxn id="54" idx="3"/>
            <a:endCxn id="62" idx="1"/>
          </p:cNvCxnSpPr>
          <p:nvPr/>
        </p:nvCxnSpPr>
        <p:spPr>
          <a:xfrm>
            <a:off x="7195937" y="4481384"/>
            <a:ext cx="858739" cy="993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4D20D2-8FE7-4FF1-A5C8-574FED86A3C3}"/>
                  </a:ext>
                </a:extLst>
              </p:cNvPr>
              <p:cNvSpPr/>
              <p:nvPr/>
            </p:nvSpPr>
            <p:spPr>
              <a:xfrm>
                <a:off x="9109691" y="5209315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4D20D2-8FE7-4FF1-A5C8-574FED86A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91" y="5209315"/>
                <a:ext cx="347870" cy="636105"/>
              </a:xfrm>
              <a:prstGeom prst="rect">
                <a:avLst/>
              </a:prstGeom>
              <a:blipFill>
                <a:blip r:embed="rId19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6292E18-17CC-4323-93DA-EDF6B5A479D8}"/>
                  </a:ext>
                </a:extLst>
              </p:cNvPr>
              <p:cNvSpPr/>
              <p:nvPr/>
            </p:nvSpPr>
            <p:spPr>
              <a:xfrm>
                <a:off x="9270986" y="418537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6292E18-17CC-4323-93DA-EDF6B5A47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86" y="4185378"/>
                <a:ext cx="347870" cy="636105"/>
              </a:xfrm>
              <a:prstGeom prst="rect">
                <a:avLst/>
              </a:prstGeom>
              <a:blipFill>
                <a:blip r:embed="rId2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3241112-6A4A-407B-ADF5-0546F07CA457}"/>
              </a:ext>
            </a:extLst>
          </p:cNvPr>
          <p:cNvCxnSpPr>
            <a:cxnSpLocks/>
          </p:cNvCxnSpPr>
          <p:nvPr/>
        </p:nvCxnSpPr>
        <p:spPr>
          <a:xfrm flipV="1">
            <a:off x="9334093" y="4831874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23A1847-71DF-4F3D-8913-41FA2F26DF8E}"/>
                  </a:ext>
                </a:extLst>
              </p:cNvPr>
              <p:cNvSpPr/>
              <p:nvPr/>
            </p:nvSpPr>
            <p:spPr>
              <a:xfrm>
                <a:off x="9513627" y="5207592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23A1847-71DF-4F3D-8913-41FA2F26D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627" y="5207592"/>
                <a:ext cx="347870" cy="636105"/>
              </a:xfrm>
              <a:prstGeom prst="rect">
                <a:avLst/>
              </a:prstGeom>
              <a:blipFill>
                <a:blip r:embed="rId21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BAD74D4-8BC1-43A8-AF2C-139EA26CCE5E}"/>
              </a:ext>
            </a:extLst>
          </p:cNvPr>
          <p:cNvCxnSpPr>
            <a:cxnSpLocks/>
          </p:cNvCxnSpPr>
          <p:nvPr/>
        </p:nvCxnSpPr>
        <p:spPr>
          <a:xfrm flipV="1">
            <a:off x="9559230" y="4828409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4118B3A-DF1F-45FE-822D-F04BC9EF97F2}"/>
                  </a:ext>
                </a:extLst>
              </p:cNvPr>
              <p:cNvSpPr/>
              <p:nvPr/>
            </p:nvSpPr>
            <p:spPr>
              <a:xfrm>
                <a:off x="9270986" y="2916609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4118B3A-DF1F-45FE-822D-F04BC9EF9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86" y="2916609"/>
                <a:ext cx="347870" cy="636105"/>
              </a:xfrm>
              <a:prstGeom prst="rect">
                <a:avLst/>
              </a:prstGeom>
              <a:blipFill>
                <a:blip r:embed="rId22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BBFF00A-C79B-42EC-A327-B62C5259F90B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9444921" y="3552592"/>
            <a:ext cx="8" cy="63278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76A8CFF-7223-402E-AB9B-A9FC1286D68A}"/>
                  </a:ext>
                </a:extLst>
              </p:cNvPr>
              <p:cNvSpPr/>
              <p:nvPr/>
            </p:nvSpPr>
            <p:spPr>
              <a:xfrm>
                <a:off x="10316300" y="5219254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76A8CFF-7223-402E-AB9B-A9FC1286D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0" y="5219254"/>
                <a:ext cx="347870" cy="636105"/>
              </a:xfrm>
              <a:prstGeom prst="rect">
                <a:avLst/>
              </a:prstGeom>
              <a:blipFill>
                <a:blip r:embed="rId23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0D6C895-6263-4B70-B35D-CAC99D3866FC}"/>
                  </a:ext>
                </a:extLst>
              </p:cNvPr>
              <p:cNvSpPr/>
              <p:nvPr/>
            </p:nvSpPr>
            <p:spPr>
              <a:xfrm>
                <a:off x="10477595" y="4195317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0D6C895-6263-4B70-B35D-CAC99D386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95" y="4195317"/>
                <a:ext cx="347870" cy="636105"/>
              </a:xfrm>
              <a:prstGeom prst="rect">
                <a:avLst/>
              </a:prstGeom>
              <a:blipFill>
                <a:blip r:embed="rId24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161D17A-040F-46B2-BE9A-EB969131E714}"/>
              </a:ext>
            </a:extLst>
          </p:cNvPr>
          <p:cNvCxnSpPr>
            <a:cxnSpLocks/>
          </p:cNvCxnSpPr>
          <p:nvPr/>
        </p:nvCxnSpPr>
        <p:spPr>
          <a:xfrm flipV="1">
            <a:off x="10540702" y="484181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67ABB64-FD76-4C54-90CE-31AECD602D6E}"/>
                  </a:ext>
                </a:extLst>
              </p:cNvPr>
              <p:cNvSpPr/>
              <p:nvPr/>
            </p:nvSpPr>
            <p:spPr>
              <a:xfrm>
                <a:off x="10720236" y="5217531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67ABB64-FD76-4C54-90CE-31AECD60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236" y="5217531"/>
                <a:ext cx="347870" cy="636105"/>
              </a:xfrm>
              <a:prstGeom prst="rect">
                <a:avLst/>
              </a:prstGeom>
              <a:blipFill>
                <a:blip r:embed="rId25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34F416B-E1EC-4DF1-8252-BB1E8104C4C6}"/>
              </a:ext>
            </a:extLst>
          </p:cNvPr>
          <p:cNvCxnSpPr>
            <a:cxnSpLocks/>
          </p:cNvCxnSpPr>
          <p:nvPr/>
        </p:nvCxnSpPr>
        <p:spPr>
          <a:xfrm flipV="1">
            <a:off x="10765839" y="4838348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3F2DB4D-952F-4368-9B7C-800B3254D494}"/>
                  </a:ext>
                </a:extLst>
              </p:cNvPr>
              <p:cNvSpPr/>
              <p:nvPr/>
            </p:nvSpPr>
            <p:spPr>
              <a:xfrm>
                <a:off x="10477595" y="2926548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3F2DB4D-952F-4368-9B7C-800B3254D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95" y="2926548"/>
                <a:ext cx="347870" cy="636105"/>
              </a:xfrm>
              <a:prstGeom prst="rect">
                <a:avLst/>
              </a:prstGeom>
              <a:blipFill>
                <a:blip r:embed="rId26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EA0A858-6E04-4599-AD34-EA8A20F72477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10651530" y="3562531"/>
            <a:ext cx="8" cy="63278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8467819-C27C-4CEB-BE40-1FA7D53AA771}"/>
              </a:ext>
            </a:extLst>
          </p:cNvPr>
          <p:cNvCxnSpPr>
            <a:cxnSpLocks/>
            <a:stCxn id="79" idx="3"/>
            <a:endCxn id="86" idx="1"/>
          </p:cNvCxnSpPr>
          <p:nvPr/>
        </p:nvCxnSpPr>
        <p:spPr>
          <a:xfrm>
            <a:off x="9618856" y="4503431"/>
            <a:ext cx="858739" cy="993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1F9683E-0158-49D9-BFCA-A30E36EBE54E}"/>
              </a:ext>
            </a:extLst>
          </p:cNvPr>
          <p:cNvCxnSpPr>
            <a:cxnSpLocks/>
          </p:cNvCxnSpPr>
          <p:nvPr/>
        </p:nvCxnSpPr>
        <p:spPr>
          <a:xfrm>
            <a:off x="8388527" y="4503430"/>
            <a:ext cx="858739" cy="993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BCCCB7A-52E8-4038-9683-22640A84B29A}"/>
              </a:ext>
            </a:extLst>
          </p:cNvPr>
          <p:cNvCxnSpPr>
            <a:cxnSpLocks/>
          </p:cNvCxnSpPr>
          <p:nvPr/>
        </p:nvCxnSpPr>
        <p:spPr>
          <a:xfrm flipV="1">
            <a:off x="6407592" y="4483552"/>
            <a:ext cx="0" cy="102004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15AB102-A71F-4477-B9ED-D901D6D3E64C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401802" y="5505321"/>
            <a:ext cx="2849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A66A9E7-8E08-46F4-9782-915A612F1F7B}"/>
              </a:ext>
            </a:extLst>
          </p:cNvPr>
          <p:cNvCxnSpPr>
            <a:cxnSpLocks/>
          </p:cNvCxnSpPr>
          <p:nvPr/>
        </p:nvCxnSpPr>
        <p:spPr>
          <a:xfrm flipV="1">
            <a:off x="7625306" y="4485701"/>
            <a:ext cx="0" cy="102004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9B258D4-2469-4419-AF8A-076EF2003623}"/>
              </a:ext>
            </a:extLst>
          </p:cNvPr>
          <p:cNvCxnSpPr>
            <a:cxnSpLocks/>
          </p:cNvCxnSpPr>
          <p:nvPr/>
        </p:nvCxnSpPr>
        <p:spPr>
          <a:xfrm>
            <a:off x="7619516" y="5507470"/>
            <a:ext cx="2849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B5DE43F-8DFF-462E-82F1-A1C05A02842E}"/>
              </a:ext>
            </a:extLst>
          </p:cNvPr>
          <p:cNvCxnSpPr>
            <a:cxnSpLocks/>
          </p:cNvCxnSpPr>
          <p:nvPr/>
        </p:nvCxnSpPr>
        <p:spPr>
          <a:xfrm flipV="1">
            <a:off x="8847879" y="4505599"/>
            <a:ext cx="0" cy="102004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1ACE15F-77ED-41CE-90D3-D95EC4D04666}"/>
              </a:ext>
            </a:extLst>
          </p:cNvPr>
          <p:cNvCxnSpPr>
            <a:cxnSpLocks/>
          </p:cNvCxnSpPr>
          <p:nvPr/>
        </p:nvCxnSpPr>
        <p:spPr>
          <a:xfrm>
            <a:off x="8842089" y="5527368"/>
            <a:ext cx="2849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1836752-37C8-42D5-AA53-1E238F81A807}"/>
              </a:ext>
            </a:extLst>
          </p:cNvPr>
          <p:cNvCxnSpPr>
            <a:cxnSpLocks/>
          </p:cNvCxnSpPr>
          <p:nvPr/>
        </p:nvCxnSpPr>
        <p:spPr>
          <a:xfrm flipV="1">
            <a:off x="10063530" y="4491322"/>
            <a:ext cx="0" cy="102004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9B54AE1-E9C3-4748-85E8-8E7E55F32BE7}"/>
              </a:ext>
            </a:extLst>
          </p:cNvPr>
          <p:cNvCxnSpPr>
            <a:cxnSpLocks/>
          </p:cNvCxnSpPr>
          <p:nvPr/>
        </p:nvCxnSpPr>
        <p:spPr>
          <a:xfrm>
            <a:off x="10057740" y="5513091"/>
            <a:ext cx="2849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2FB0B7C-B5A9-4AB9-A8F0-4A6CF03308D9}"/>
              </a:ext>
            </a:extLst>
          </p:cNvPr>
          <p:cNvCxnSpPr>
            <a:cxnSpLocks/>
          </p:cNvCxnSpPr>
          <p:nvPr/>
        </p:nvCxnSpPr>
        <p:spPr>
          <a:xfrm flipV="1">
            <a:off x="6866457" y="5831589"/>
            <a:ext cx="0" cy="2424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218E0BC-F0BB-457C-96E6-A96202F936CB}"/>
              </a:ext>
            </a:extLst>
          </p:cNvPr>
          <p:cNvCxnSpPr>
            <a:cxnSpLocks/>
          </p:cNvCxnSpPr>
          <p:nvPr/>
        </p:nvCxnSpPr>
        <p:spPr>
          <a:xfrm flipV="1">
            <a:off x="8072408" y="5824965"/>
            <a:ext cx="0" cy="2424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E7B5D47-583A-46A8-ABDB-8CB482D79B8B}"/>
              </a:ext>
            </a:extLst>
          </p:cNvPr>
          <p:cNvCxnSpPr>
            <a:cxnSpLocks/>
          </p:cNvCxnSpPr>
          <p:nvPr/>
        </p:nvCxnSpPr>
        <p:spPr>
          <a:xfrm flipV="1">
            <a:off x="9278355" y="5828280"/>
            <a:ext cx="0" cy="2424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DFC5FAD-5D11-4AD6-9899-D81445DC46FA}"/>
              </a:ext>
            </a:extLst>
          </p:cNvPr>
          <p:cNvCxnSpPr>
            <a:cxnSpLocks/>
          </p:cNvCxnSpPr>
          <p:nvPr/>
        </p:nvCxnSpPr>
        <p:spPr>
          <a:xfrm flipV="1">
            <a:off x="10524056" y="5821656"/>
            <a:ext cx="0" cy="2424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AED47DC-E66B-47DE-9CAF-9E91A23DB480}"/>
              </a:ext>
            </a:extLst>
          </p:cNvPr>
          <p:cNvSpPr txBox="1"/>
          <p:nvPr/>
        </p:nvSpPr>
        <p:spPr>
          <a:xfrm>
            <a:off x="6783383" y="1367130"/>
            <a:ext cx="323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Query vector (Decoder state)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EC085D-D935-45F2-BAAF-F2257392BEEB}"/>
              </a:ext>
            </a:extLst>
          </p:cNvPr>
          <p:cNvSpPr txBox="1"/>
          <p:nvPr/>
        </p:nvSpPr>
        <p:spPr>
          <a:xfrm>
            <a:off x="1330075" y="1367130"/>
            <a:ext cx="303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Data vector (Encoder state)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F4DD35-842A-4C66-A622-F0B941DDED73}"/>
              </a:ext>
            </a:extLst>
          </p:cNvPr>
          <p:cNvSpPr txBox="1"/>
          <p:nvPr/>
        </p:nvSpPr>
        <p:spPr>
          <a:xfrm>
            <a:off x="3938002" y="1956521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Output vector (Context state)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C72E0BD-8E0E-408E-9395-5AD704CC60E4}"/>
              </a:ext>
            </a:extLst>
          </p:cNvPr>
          <p:cNvSpPr/>
          <p:nvPr/>
        </p:nvSpPr>
        <p:spPr>
          <a:xfrm>
            <a:off x="427814" y="1560443"/>
            <a:ext cx="923908" cy="2613992"/>
          </a:xfrm>
          <a:custGeom>
            <a:avLst/>
            <a:gdLst>
              <a:gd name="connsiteX0" fmla="*/ 526343 w 923908"/>
              <a:gd name="connsiteY0" fmla="*/ 2613992 h 2613992"/>
              <a:gd name="connsiteX1" fmla="*/ 9508 w 923908"/>
              <a:gd name="connsiteY1" fmla="*/ 1222514 h 2613992"/>
              <a:gd name="connsiteX2" fmla="*/ 923908 w 923908"/>
              <a:gd name="connsiteY2" fmla="*/ 0 h 261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08" h="2613992">
                <a:moveTo>
                  <a:pt x="526343" y="2613992"/>
                </a:moveTo>
                <a:cubicBezTo>
                  <a:pt x="234795" y="2136085"/>
                  <a:pt x="-56753" y="1658179"/>
                  <a:pt x="9508" y="1222514"/>
                </a:cubicBezTo>
                <a:cubicBezTo>
                  <a:pt x="75769" y="786849"/>
                  <a:pt x="499838" y="393424"/>
                  <a:pt x="923908" y="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E0BBC28-3E24-4E56-820E-9E66240799B0}"/>
              </a:ext>
            </a:extLst>
          </p:cNvPr>
          <p:cNvSpPr/>
          <p:nvPr/>
        </p:nvSpPr>
        <p:spPr>
          <a:xfrm>
            <a:off x="8855765" y="1689652"/>
            <a:ext cx="1433885" cy="2802835"/>
          </a:xfrm>
          <a:custGeom>
            <a:avLst/>
            <a:gdLst>
              <a:gd name="connsiteX0" fmla="*/ 735496 w 1433885"/>
              <a:gd name="connsiteY0" fmla="*/ 2802835 h 2802835"/>
              <a:gd name="connsiteX1" fmla="*/ 1411357 w 1433885"/>
              <a:gd name="connsiteY1" fmla="*/ 745435 h 2802835"/>
              <a:gd name="connsiteX2" fmla="*/ 0 w 1433885"/>
              <a:gd name="connsiteY2" fmla="*/ 0 h 28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885" h="2802835">
                <a:moveTo>
                  <a:pt x="735496" y="2802835"/>
                </a:moveTo>
                <a:cubicBezTo>
                  <a:pt x="1134718" y="2007704"/>
                  <a:pt x="1533940" y="1212574"/>
                  <a:pt x="1411357" y="745435"/>
                </a:cubicBezTo>
                <a:cubicBezTo>
                  <a:pt x="1288774" y="278296"/>
                  <a:pt x="644387" y="139148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695F683-D3B3-47B5-A919-BA15E8B485C3}"/>
              </a:ext>
            </a:extLst>
          </p:cNvPr>
          <p:cNvSpPr/>
          <p:nvPr/>
        </p:nvSpPr>
        <p:spPr>
          <a:xfrm>
            <a:off x="7166113" y="2206487"/>
            <a:ext cx="4123891" cy="3278153"/>
          </a:xfrm>
          <a:custGeom>
            <a:avLst/>
            <a:gdLst>
              <a:gd name="connsiteX0" fmla="*/ 3687417 w 4505490"/>
              <a:gd name="connsiteY0" fmla="*/ 2345635 h 2345635"/>
              <a:gd name="connsiteX1" fmla="*/ 4244009 w 4505490"/>
              <a:gd name="connsiteY1" fmla="*/ 516835 h 2345635"/>
              <a:gd name="connsiteX2" fmla="*/ 0 w 4505490"/>
              <a:gd name="connsiteY2" fmla="*/ 0 h 234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5490" h="2345635">
                <a:moveTo>
                  <a:pt x="3687417" y="2345635"/>
                </a:moveTo>
                <a:cubicBezTo>
                  <a:pt x="4272998" y="1626704"/>
                  <a:pt x="4858579" y="907774"/>
                  <a:pt x="4244009" y="516835"/>
                </a:cubicBezTo>
                <a:cubicBezTo>
                  <a:pt x="3629439" y="125896"/>
                  <a:pt x="1814719" y="62948"/>
                  <a:pt x="0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9F3DA58-B807-4755-889F-7676470C2826}"/>
              </a:ext>
            </a:extLst>
          </p:cNvPr>
          <p:cNvSpPr txBox="1"/>
          <p:nvPr/>
        </p:nvSpPr>
        <p:spPr>
          <a:xfrm>
            <a:off x="1054425" y="2345341"/>
            <a:ext cx="4047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Each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query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attends to all </a:t>
            </a:r>
            <a:r>
              <a:rPr lang="en-US" sz="2400" dirty="0">
                <a:solidFill>
                  <a:srgbClr val="00B0F0"/>
                </a:solidFill>
              </a:rPr>
              <a:t>data vectors </a:t>
            </a:r>
            <a:r>
              <a:rPr lang="en-US" sz="2400" dirty="0"/>
              <a:t>and gives one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output vector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7" grpId="0" animBg="1"/>
      <p:bldP spid="118" grpId="0" animBg="1"/>
      <p:bldP spid="119" grpId="0" animBg="1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EE05-3A78-4E8A-B6CE-04A16ABD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9D53D-BEAD-4870-A302-3A7AF173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417DF-2F04-44FA-8BAC-E07D39301FE0}"/>
                  </a:ext>
                </a:extLst>
              </p:cNvPr>
              <p:cNvSpPr/>
              <p:nvPr/>
            </p:nvSpPr>
            <p:spPr>
              <a:xfrm>
                <a:off x="901972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417DF-2F04-44FA-8BAC-E07D39301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2" y="4342237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065B66-6440-4987-A4CB-59D8C90DB69E}"/>
                  </a:ext>
                </a:extLst>
              </p:cNvPr>
              <p:cNvSpPr/>
              <p:nvPr/>
            </p:nvSpPr>
            <p:spPr>
              <a:xfrm>
                <a:off x="890000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065B66-6440-4987-A4CB-59D8C90DB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00" y="5342162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EBF508-B7E6-4E2A-8817-7A9B8C082FE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63935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AA12AF-7852-4387-826E-9B658CA89F60}"/>
                  </a:ext>
                </a:extLst>
              </p:cNvPr>
              <p:cNvSpPr/>
              <p:nvPr/>
            </p:nvSpPr>
            <p:spPr>
              <a:xfrm>
                <a:off x="1867240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AA12AF-7852-4387-826E-9B658CA8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0" y="4342237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6A3D5-FB15-49EE-A7D9-90375FB42DA9}"/>
                  </a:ext>
                </a:extLst>
              </p:cNvPr>
              <p:cNvSpPr/>
              <p:nvPr/>
            </p:nvSpPr>
            <p:spPr>
              <a:xfrm>
                <a:off x="1855268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6A3D5-FB15-49EE-A7D9-90375FB42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8" y="5342162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434DF0-046E-4319-B148-B9E277695B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29203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A9DAD-D5F5-4D52-9F30-EB9F9F9390A1}"/>
                  </a:ext>
                </a:extLst>
              </p:cNvPr>
              <p:cNvSpPr/>
              <p:nvPr/>
            </p:nvSpPr>
            <p:spPr>
              <a:xfrm>
                <a:off x="2833681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A9DAD-D5F5-4D52-9F30-EB9F9F939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1" y="4342237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F9073-D977-4ECB-9ACB-0A62E522DB51}"/>
                  </a:ext>
                </a:extLst>
              </p:cNvPr>
              <p:cNvSpPr/>
              <p:nvPr/>
            </p:nvSpPr>
            <p:spPr>
              <a:xfrm>
                <a:off x="2821709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F9073-D977-4ECB-9ACB-0A62E522D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5342162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4E5487-7CBA-4F80-8DA1-0CADB4EE889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995644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881261-1D2D-48E4-928F-ED5C8BC5EDB1}"/>
                  </a:ext>
                </a:extLst>
              </p:cNvPr>
              <p:cNvSpPr/>
              <p:nvPr/>
            </p:nvSpPr>
            <p:spPr>
              <a:xfrm>
                <a:off x="3798949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881261-1D2D-48E4-928F-ED5C8BC5E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49" y="4342237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823DF3-8B21-410E-9B40-D0A48C66B580}"/>
                  </a:ext>
                </a:extLst>
              </p:cNvPr>
              <p:cNvSpPr/>
              <p:nvPr/>
            </p:nvSpPr>
            <p:spPr>
              <a:xfrm>
                <a:off x="3786977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823DF3-8B21-410E-9B40-D0A48C66B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7" y="5342162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53CF7-7E5A-4CA4-92DC-4BBD6DE57A2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960912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F1C57B-153C-44BF-87A3-43D94E63C86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249843" y="4660289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4F8A37-3109-4DFC-8D80-5D472C2F3086}"/>
              </a:ext>
            </a:extLst>
          </p:cNvPr>
          <p:cNvCxnSpPr>
            <a:cxnSpLocks/>
          </p:cNvCxnSpPr>
          <p:nvPr/>
        </p:nvCxnSpPr>
        <p:spPr>
          <a:xfrm>
            <a:off x="2215110" y="4660288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B307F2-94A1-4046-85F5-E6A34BC5E89D}"/>
              </a:ext>
            </a:extLst>
          </p:cNvPr>
          <p:cNvCxnSpPr>
            <a:cxnSpLocks/>
          </p:cNvCxnSpPr>
          <p:nvPr/>
        </p:nvCxnSpPr>
        <p:spPr>
          <a:xfrm>
            <a:off x="3163431" y="465034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4DAD3F-D87D-4394-9AE5-830B487F17C4}"/>
              </a:ext>
            </a:extLst>
          </p:cNvPr>
          <p:cNvSpPr txBox="1"/>
          <p:nvPr/>
        </p:nvSpPr>
        <p:spPr>
          <a:xfrm>
            <a:off x="945692" y="5946512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CBB83-E589-47EC-B0BF-6FCA11F25769}"/>
              </a:ext>
            </a:extLst>
          </p:cNvPr>
          <p:cNvSpPr txBox="1"/>
          <p:nvPr/>
        </p:nvSpPr>
        <p:spPr>
          <a:xfrm>
            <a:off x="1793225" y="594651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13692A-E17C-4E4A-B579-9B9203E446E8}"/>
              </a:ext>
            </a:extLst>
          </p:cNvPr>
          <p:cNvSpPr txBox="1"/>
          <p:nvPr/>
        </p:nvSpPr>
        <p:spPr>
          <a:xfrm>
            <a:off x="2761267" y="596760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965A2-1156-4953-BAEB-D6A88DCA6FDA}"/>
              </a:ext>
            </a:extLst>
          </p:cNvPr>
          <p:cNvSpPr txBox="1"/>
          <p:nvPr/>
        </p:nvSpPr>
        <p:spPr>
          <a:xfrm>
            <a:off x="3719542" y="5943484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722F19-F1D3-42E0-B7BD-AC4B5421A21D}"/>
                  </a:ext>
                </a:extLst>
              </p:cNvPr>
              <p:cNvSpPr/>
              <p:nvPr/>
            </p:nvSpPr>
            <p:spPr>
              <a:xfrm>
                <a:off x="5339813" y="4342235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722F19-F1D3-42E0-B7BD-AC4B5421A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13" y="4342235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10C7E1-C052-455C-8FF9-94A78D340CB2}"/>
              </a:ext>
            </a:extLst>
          </p:cNvPr>
          <p:cNvCxnSpPr>
            <a:cxnSpLocks/>
          </p:cNvCxnSpPr>
          <p:nvPr/>
        </p:nvCxnSpPr>
        <p:spPr>
          <a:xfrm flipV="1">
            <a:off x="970416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6F79BF-051F-43B8-BB32-06B1D221B37F}"/>
              </a:ext>
            </a:extLst>
          </p:cNvPr>
          <p:cNvCxnSpPr>
            <a:cxnSpLocks/>
          </p:cNvCxnSpPr>
          <p:nvPr/>
        </p:nvCxnSpPr>
        <p:spPr>
          <a:xfrm flipV="1">
            <a:off x="1935684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2E1B4F-6283-4E3C-B49B-82A5F628F560}"/>
              </a:ext>
            </a:extLst>
          </p:cNvPr>
          <p:cNvCxnSpPr>
            <a:cxnSpLocks/>
          </p:cNvCxnSpPr>
          <p:nvPr/>
        </p:nvCxnSpPr>
        <p:spPr>
          <a:xfrm flipV="1">
            <a:off x="2902125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B70E15-AD56-48E2-9FB4-B0143462524B}"/>
              </a:ext>
            </a:extLst>
          </p:cNvPr>
          <p:cNvCxnSpPr>
            <a:cxnSpLocks/>
          </p:cNvCxnSpPr>
          <p:nvPr/>
        </p:nvCxnSpPr>
        <p:spPr>
          <a:xfrm flipV="1">
            <a:off x="3867393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59EC7D-B291-45CC-A208-857533C4B96B}"/>
              </a:ext>
            </a:extLst>
          </p:cNvPr>
          <p:cNvCxnSpPr>
            <a:cxnSpLocks/>
          </p:cNvCxnSpPr>
          <p:nvPr/>
        </p:nvCxnSpPr>
        <p:spPr>
          <a:xfrm>
            <a:off x="1156158" y="4247924"/>
            <a:ext cx="3841867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1BFB66-376D-46F3-A7CD-574118759623}"/>
              </a:ext>
            </a:extLst>
          </p:cNvPr>
          <p:cNvCxnSpPr>
            <a:cxnSpLocks/>
          </p:cNvCxnSpPr>
          <p:nvPr/>
        </p:nvCxnSpPr>
        <p:spPr>
          <a:xfrm flipH="1" flipV="1">
            <a:off x="4998025" y="4237533"/>
            <a:ext cx="1" cy="41281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4B356A-570E-433A-833E-C96615C5A253}"/>
              </a:ext>
            </a:extLst>
          </p:cNvPr>
          <p:cNvCxnSpPr>
            <a:cxnSpLocks/>
          </p:cNvCxnSpPr>
          <p:nvPr/>
        </p:nvCxnSpPr>
        <p:spPr>
          <a:xfrm flipH="1">
            <a:off x="4987634" y="4660288"/>
            <a:ext cx="341788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3B03E4-C60D-446D-896F-BAE6145A6D13}"/>
              </a:ext>
            </a:extLst>
          </p:cNvPr>
          <p:cNvCxnSpPr>
            <a:cxnSpLocks/>
          </p:cNvCxnSpPr>
          <p:nvPr/>
        </p:nvCxnSpPr>
        <p:spPr>
          <a:xfrm flipV="1">
            <a:off x="1166550" y="397868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2571FE-7644-4BE5-997B-AB68799C52C5}"/>
              </a:ext>
            </a:extLst>
          </p:cNvPr>
          <p:cNvCxnSpPr>
            <a:cxnSpLocks/>
          </p:cNvCxnSpPr>
          <p:nvPr/>
        </p:nvCxnSpPr>
        <p:spPr>
          <a:xfrm flipV="1">
            <a:off x="2129442" y="3985608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FA83A5-8926-4AE6-A3A4-CA0548E2F8E0}"/>
              </a:ext>
            </a:extLst>
          </p:cNvPr>
          <p:cNvCxnSpPr>
            <a:cxnSpLocks/>
          </p:cNvCxnSpPr>
          <p:nvPr/>
        </p:nvCxnSpPr>
        <p:spPr>
          <a:xfrm flipV="1">
            <a:off x="3113120" y="397175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370F32-8953-4869-B49C-64E4114945E7}"/>
              </a:ext>
            </a:extLst>
          </p:cNvPr>
          <p:cNvCxnSpPr>
            <a:cxnSpLocks/>
          </p:cNvCxnSpPr>
          <p:nvPr/>
        </p:nvCxnSpPr>
        <p:spPr>
          <a:xfrm flipV="1">
            <a:off x="4044843" y="3968287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13211-2149-48BA-BD67-D89A95619C6F}"/>
                  </a:ext>
                </a:extLst>
              </p:cNvPr>
              <p:cNvSpPr/>
              <p:nvPr/>
            </p:nvSpPr>
            <p:spPr>
              <a:xfrm>
                <a:off x="906834" y="3643574"/>
                <a:ext cx="347870" cy="33401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13211-2149-48BA-BD67-D89A956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34" y="3643574"/>
                <a:ext cx="347870" cy="334015"/>
              </a:xfrm>
              <a:prstGeom prst="rect">
                <a:avLst/>
              </a:prstGeom>
              <a:blipFill>
                <a:blip r:embed="rId11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03AF911-C841-423C-AE87-074C3418E1CE}"/>
                  </a:ext>
                </a:extLst>
              </p:cNvPr>
              <p:cNvSpPr/>
              <p:nvPr/>
            </p:nvSpPr>
            <p:spPr>
              <a:xfrm>
                <a:off x="1872102" y="3653039"/>
                <a:ext cx="347870" cy="32455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03AF911-C841-423C-AE87-074C3418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02" y="3653039"/>
                <a:ext cx="347870" cy="324550"/>
              </a:xfrm>
              <a:prstGeom prst="rect">
                <a:avLst/>
              </a:prstGeom>
              <a:blipFill>
                <a:blip r:embed="rId12"/>
                <a:stretch>
                  <a:fillRect l="-19298" r="-1754"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74CF8A-2822-4E61-B944-B09B55D55E64}"/>
                  </a:ext>
                </a:extLst>
              </p:cNvPr>
              <p:cNvSpPr/>
              <p:nvPr/>
            </p:nvSpPr>
            <p:spPr>
              <a:xfrm>
                <a:off x="2838543" y="3671020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74CF8A-2822-4E61-B944-B09B55D55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43" y="3671020"/>
                <a:ext cx="347870" cy="306569"/>
              </a:xfrm>
              <a:prstGeom prst="rect">
                <a:avLst/>
              </a:prstGeom>
              <a:blipFill>
                <a:blip r:embed="rId13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0F4E37-1C55-4BC8-83C7-59BFF02B18FB}"/>
                  </a:ext>
                </a:extLst>
              </p:cNvPr>
              <p:cNvSpPr/>
              <p:nvPr/>
            </p:nvSpPr>
            <p:spPr>
              <a:xfrm>
                <a:off x="3803811" y="3671020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0F4E37-1C55-4BC8-83C7-59BFF02B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811" y="3671020"/>
                <a:ext cx="347870" cy="306569"/>
              </a:xfrm>
              <a:prstGeom prst="rect">
                <a:avLst/>
              </a:prstGeom>
              <a:blipFill>
                <a:blip r:embed="rId14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F79BFB-0927-49A2-BA8F-70F12CB4D6C9}"/>
              </a:ext>
            </a:extLst>
          </p:cNvPr>
          <p:cNvCxnSpPr>
            <a:cxnSpLocks/>
          </p:cNvCxnSpPr>
          <p:nvPr/>
        </p:nvCxnSpPr>
        <p:spPr>
          <a:xfrm flipV="1">
            <a:off x="1079957" y="340371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F59B9A4-793A-4BCB-B362-43415C224C8D}"/>
              </a:ext>
            </a:extLst>
          </p:cNvPr>
          <p:cNvCxnSpPr>
            <a:cxnSpLocks/>
          </p:cNvCxnSpPr>
          <p:nvPr/>
        </p:nvCxnSpPr>
        <p:spPr>
          <a:xfrm flipV="1">
            <a:off x="2042849" y="341063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9215ED-0B34-4762-BF58-3BFCCDD03D82}"/>
              </a:ext>
            </a:extLst>
          </p:cNvPr>
          <p:cNvCxnSpPr>
            <a:cxnSpLocks/>
          </p:cNvCxnSpPr>
          <p:nvPr/>
        </p:nvCxnSpPr>
        <p:spPr>
          <a:xfrm flipV="1">
            <a:off x="3026527" y="339678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D3C0F7-AC8D-41FD-8F42-DAA081F36EDD}"/>
              </a:ext>
            </a:extLst>
          </p:cNvPr>
          <p:cNvCxnSpPr>
            <a:cxnSpLocks/>
          </p:cNvCxnSpPr>
          <p:nvPr/>
        </p:nvCxnSpPr>
        <p:spPr>
          <a:xfrm flipV="1">
            <a:off x="3958250" y="339331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80D33D6-3423-4B80-BCCF-8BB1EC55CD57}"/>
              </a:ext>
            </a:extLst>
          </p:cNvPr>
          <p:cNvSpPr/>
          <p:nvPr/>
        </p:nvSpPr>
        <p:spPr>
          <a:xfrm>
            <a:off x="901971" y="3055519"/>
            <a:ext cx="3258039" cy="342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755D87-DB7B-4F15-B4B2-50E6DB794D42}"/>
                  </a:ext>
                </a:extLst>
              </p:cNvPr>
              <p:cNvSpPr/>
              <p:nvPr/>
            </p:nvSpPr>
            <p:spPr>
              <a:xfrm>
                <a:off x="903369" y="2445145"/>
                <a:ext cx="347870" cy="3340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755D87-DB7B-4F15-B4B2-50E6DB794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69" y="2445145"/>
                <a:ext cx="347870" cy="334015"/>
              </a:xfrm>
              <a:prstGeom prst="rect">
                <a:avLst/>
              </a:prstGeom>
              <a:blipFill>
                <a:blip r:embed="rId1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7C16B4-3255-4487-A8B1-8A4EE8262540}"/>
                  </a:ext>
                </a:extLst>
              </p:cNvPr>
              <p:cNvSpPr/>
              <p:nvPr/>
            </p:nvSpPr>
            <p:spPr>
              <a:xfrm>
                <a:off x="1868637" y="2454610"/>
                <a:ext cx="347870" cy="3245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7C16B4-3255-4487-A8B1-8A4EE8262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37" y="2454610"/>
                <a:ext cx="347870" cy="324550"/>
              </a:xfrm>
              <a:prstGeom prst="rect">
                <a:avLst/>
              </a:prstGeom>
              <a:blipFill>
                <a:blip r:embed="rId16"/>
                <a:stretch>
                  <a:fillRect l="-24561" r="-5263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AFAE45-ADFB-4567-9A52-D9D3BD10E408}"/>
                  </a:ext>
                </a:extLst>
              </p:cNvPr>
              <p:cNvSpPr/>
              <p:nvPr/>
            </p:nvSpPr>
            <p:spPr>
              <a:xfrm>
                <a:off x="2835078" y="2472591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AFAE45-ADFB-4567-9A52-D9D3BD10E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78" y="2472591"/>
                <a:ext cx="347870" cy="306569"/>
              </a:xfrm>
              <a:prstGeom prst="rect">
                <a:avLst/>
              </a:prstGeom>
              <a:blipFill>
                <a:blip r:embed="rId17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90CC3D-3BAA-4D22-8F0A-6A8E851E6FBD}"/>
                  </a:ext>
                </a:extLst>
              </p:cNvPr>
              <p:cNvSpPr/>
              <p:nvPr/>
            </p:nvSpPr>
            <p:spPr>
              <a:xfrm>
                <a:off x="3800346" y="2472591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90CC3D-3BAA-4D22-8F0A-6A8E851E6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6" y="2472591"/>
                <a:ext cx="347870" cy="306569"/>
              </a:xfrm>
              <a:prstGeom prst="rect">
                <a:avLst/>
              </a:prstGeom>
              <a:blipFill>
                <a:blip r:embed="rId18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56FC48-C215-476D-9542-A616605CDC17}"/>
              </a:ext>
            </a:extLst>
          </p:cNvPr>
          <p:cNvCxnSpPr>
            <a:cxnSpLocks/>
          </p:cNvCxnSpPr>
          <p:nvPr/>
        </p:nvCxnSpPr>
        <p:spPr>
          <a:xfrm flipV="1">
            <a:off x="1076492" y="220528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C6D6E7-E3AB-4218-8257-101A40AEE6DB}"/>
              </a:ext>
            </a:extLst>
          </p:cNvPr>
          <p:cNvCxnSpPr>
            <a:cxnSpLocks/>
          </p:cNvCxnSpPr>
          <p:nvPr/>
        </p:nvCxnSpPr>
        <p:spPr>
          <a:xfrm flipV="1">
            <a:off x="2039384" y="2212209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9E2EC76-5975-4A73-B212-3E324DC9E6EB}"/>
              </a:ext>
            </a:extLst>
          </p:cNvPr>
          <p:cNvCxnSpPr>
            <a:cxnSpLocks/>
          </p:cNvCxnSpPr>
          <p:nvPr/>
        </p:nvCxnSpPr>
        <p:spPr>
          <a:xfrm flipV="1">
            <a:off x="3023062" y="219835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501FB5-13C9-47B3-8622-6D9A0CE13B6A}"/>
              </a:ext>
            </a:extLst>
          </p:cNvPr>
          <p:cNvCxnSpPr>
            <a:cxnSpLocks/>
          </p:cNvCxnSpPr>
          <p:nvPr/>
        </p:nvCxnSpPr>
        <p:spPr>
          <a:xfrm flipV="1">
            <a:off x="3954785" y="219488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E2681-87F0-4AB4-8FEF-FA9BE40B3665}"/>
              </a:ext>
            </a:extLst>
          </p:cNvPr>
          <p:cNvCxnSpPr>
            <a:cxnSpLocks/>
          </p:cNvCxnSpPr>
          <p:nvPr/>
        </p:nvCxnSpPr>
        <p:spPr>
          <a:xfrm flipV="1">
            <a:off x="1083418" y="278371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387C0B-21B5-4E7A-AFC7-9A4E75CE85D3}"/>
              </a:ext>
            </a:extLst>
          </p:cNvPr>
          <p:cNvCxnSpPr>
            <a:cxnSpLocks/>
          </p:cNvCxnSpPr>
          <p:nvPr/>
        </p:nvCxnSpPr>
        <p:spPr>
          <a:xfrm flipV="1">
            <a:off x="2046310" y="2790640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5886E3A-768B-4CB7-8638-14B7D4EB088C}"/>
              </a:ext>
            </a:extLst>
          </p:cNvPr>
          <p:cNvCxnSpPr>
            <a:cxnSpLocks/>
          </p:cNvCxnSpPr>
          <p:nvPr/>
        </p:nvCxnSpPr>
        <p:spPr>
          <a:xfrm flipV="1">
            <a:off x="3029988" y="277678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8A27D-2A87-4897-AFDB-C5BB68400315}"/>
              </a:ext>
            </a:extLst>
          </p:cNvPr>
          <p:cNvCxnSpPr>
            <a:cxnSpLocks/>
          </p:cNvCxnSpPr>
          <p:nvPr/>
        </p:nvCxnSpPr>
        <p:spPr>
          <a:xfrm flipV="1">
            <a:off x="3961711" y="2773319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Summing Junction 58">
            <a:extLst>
              <a:ext uri="{FF2B5EF4-FFF2-40B4-BE49-F238E27FC236}">
                <a16:creationId xmlns:a16="http://schemas.microsoft.com/office/drawing/2014/main" id="{CD8617CF-A5D0-4C60-A09E-A84EAF49082C}"/>
              </a:ext>
            </a:extLst>
          </p:cNvPr>
          <p:cNvSpPr/>
          <p:nvPr/>
        </p:nvSpPr>
        <p:spPr>
          <a:xfrm>
            <a:off x="955966" y="1923963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Flowchart: Summing Junction 59">
            <a:extLst>
              <a:ext uri="{FF2B5EF4-FFF2-40B4-BE49-F238E27FC236}">
                <a16:creationId xmlns:a16="http://schemas.microsoft.com/office/drawing/2014/main" id="{25B0CFCA-3F5F-4181-BA5A-44188F7263AB}"/>
              </a:ext>
            </a:extLst>
          </p:cNvPr>
          <p:cNvSpPr/>
          <p:nvPr/>
        </p:nvSpPr>
        <p:spPr>
          <a:xfrm>
            <a:off x="1915781" y="1932352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Flowchart: Summing Junction 60">
            <a:extLst>
              <a:ext uri="{FF2B5EF4-FFF2-40B4-BE49-F238E27FC236}">
                <a16:creationId xmlns:a16="http://schemas.microsoft.com/office/drawing/2014/main" id="{FE4EFCC0-20B0-4E35-9B3E-A2FDBA970109}"/>
              </a:ext>
            </a:extLst>
          </p:cNvPr>
          <p:cNvSpPr/>
          <p:nvPr/>
        </p:nvSpPr>
        <p:spPr>
          <a:xfrm>
            <a:off x="2896565" y="1903076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Flowchart: Summing Junction 61">
            <a:extLst>
              <a:ext uri="{FF2B5EF4-FFF2-40B4-BE49-F238E27FC236}">
                <a16:creationId xmlns:a16="http://schemas.microsoft.com/office/drawing/2014/main" id="{A88E3925-F877-404C-BA0D-39D173EC40AD}"/>
              </a:ext>
            </a:extLst>
          </p:cNvPr>
          <p:cNvSpPr/>
          <p:nvPr/>
        </p:nvSpPr>
        <p:spPr>
          <a:xfrm>
            <a:off x="3825207" y="1911465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83B744-E4FF-48ED-AF0B-B652185936AD}"/>
              </a:ext>
            </a:extLst>
          </p:cNvPr>
          <p:cNvCxnSpPr>
            <a:cxnSpLocks/>
          </p:cNvCxnSpPr>
          <p:nvPr/>
        </p:nvCxnSpPr>
        <p:spPr>
          <a:xfrm flipV="1">
            <a:off x="1091489" y="1664166"/>
            <a:ext cx="4761101" cy="335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131BA40-E712-4E48-AF2B-5114A3A051C1}"/>
              </a:ext>
            </a:extLst>
          </p:cNvPr>
          <p:cNvSpPr/>
          <p:nvPr/>
        </p:nvSpPr>
        <p:spPr>
          <a:xfrm>
            <a:off x="488117" y="2100322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75CA5DE-17E8-4594-B5AB-6B0AA32E7EA5}"/>
              </a:ext>
            </a:extLst>
          </p:cNvPr>
          <p:cNvSpPr/>
          <p:nvPr/>
        </p:nvSpPr>
        <p:spPr>
          <a:xfrm>
            <a:off x="1450077" y="2129993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22C5E69-9ED1-4903-BA60-5662830E3C0B}"/>
              </a:ext>
            </a:extLst>
          </p:cNvPr>
          <p:cNvSpPr/>
          <p:nvPr/>
        </p:nvSpPr>
        <p:spPr>
          <a:xfrm>
            <a:off x="2417401" y="2097846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7E64790-0060-4A3F-8F32-60C0EC363F7C}"/>
              </a:ext>
            </a:extLst>
          </p:cNvPr>
          <p:cNvSpPr/>
          <p:nvPr/>
        </p:nvSpPr>
        <p:spPr>
          <a:xfrm>
            <a:off x="3379361" y="2127517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B075CE-AE9E-4C35-A6CD-F1E4A99B3D42}"/>
              </a:ext>
            </a:extLst>
          </p:cNvPr>
          <p:cNvCxnSpPr>
            <a:cxnSpLocks/>
          </p:cNvCxnSpPr>
          <p:nvPr/>
        </p:nvCxnSpPr>
        <p:spPr>
          <a:xfrm flipV="1">
            <a:off x="1101029" y="167153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2410A2D-1706-4A46-AE90-4F64FB545065}"/>
              </a:ext>
            </a:extLst>
          </p:cNvPr>
          <p:cNvCxnSpPr>
            <a:cxnSpLocks/>
          </p:cNvCxnSpPr>
          <p:nvPr/>
        </p:nvCxnSpPr>
        <p:spPr>
          <a:xfrm flipV="1">
            <a:off x="2063921" y="167846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819B44-8D94-4D9B-B4BC-74A1822E6AD8}"/>
              </a:ext>
            </a:extLst>
          </p:cNvPr>
          <p:cNvCxnSpPr>
            <a:cxnSpLocks/>
          </p:cNvCxnSpPr>
          <p:nvPr/>
        </p:nvCxnSpPr>
        <p:spPr>
          <a:xfrm flipV="1">
            <a:off x="3047599" y="166460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F56812-76BF-43E5-8370-6D8F744BD131}"/>
              </a:ext>
            </a:extLst>
          </p:cNvPr>
          <p:cNvCxnSpPr>
            <a:cxnSpLocks/>
          </p:cNvCxnSpPr>
          <p:nvPr/>
        </p:nvCxnSpPr>
        <p:spPr>
          <a:xfrm flipV="1">
            <a:off x="3979322" y="166114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Or 71">
            <a:extLst>
              <a:ext uri="{FF2B5EF4-FFF2-40B4-BE49-F238E27FC236}">
                <a16:creationId xmlns:a16="http://schemas.microsoft.com/office/drawing/2014/main" id="{1684C059-5B09-493B-9263-7D39AFD270FD}"/>
              </a:ext>
            </a:extLst>
          </p:cNvPr>
          <p:cNvSpPr/>
          <p:nvPr/>
        </p:nvSpPr>
        <p:spPr>
          <a:xfrm>
            <a:off x="5713756" y="2956914"/>
            <a:ext cx="277668" cy="277668"/>
          </a:xfrm>
          <a:prstGeom prst="flowChar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41B910F-3D79-4706-81D9-E21D00C1A448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5838452" y="1680708"/>
            <a:ext cx="14138" cy="127620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D5A3B8-3A14-4097-A4CC-25F3745EF475}"/>
                  </a:ext>
                </a:extLst>
              </p:cNvPr>
              <p:cNvSpPr/>
              <p:nvPr/>
            </p:nvSpPr>
            <p:spPr>
              <a:xfrm>
                <a:off x="6686772" y="5366171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D5A3B8-3A14-4097-A4CC-25F3745EF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2" y="5366171"/>
                <a:ext cx="347870" cy="636105"/>
              </a:xfrm>
              <a:prstGeom prst="rect">
                <a:avLst/>
              </a:prstGeom>
              <a:blipFill>
                <a:blip r:embed="rId19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7AD3898-A8A4-45D1-8B7D-022AF926F66F}"/>
              </a:ext>
            </a:extLst>
          </p:cNvPr>
          <p:cNvCxnSpPr>
            <a:cxnSpLocks/>
            <a:endCxn id="72" idx="4"/>
          </p:cNvCxnSpPr>
          <p:nvPr/>
        </p:nvCxnSpPr>
        <p:spPr>
          <a:xfrm flipH="1" flipV="1">
            <a:off x="5852590" y="3234582"/>
            <a:ext cx="30418" cy="2449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04FEE80-F77D-4CE1-9A56-D9AC8E14E95A}"/>
              </a:ext>
            </a:extLst>
          </p:cNvPr>
          <p:cNvCxnSpPr>
            <a:cxnSpLocks/>
          </p:cNvCxnSpPr>
          <p:nvPr/>
        </p:nvCxnSpPr>
        <p:spPr>
          <a:xfrm>
            <a:off x="5883008" y="5673833"/>
            <a:ext cx="8037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C032CAC-75C4-480D-937A-6D4111FA5991}"/>
              </a:ext>
            </a:extLst>
          </p:cNvPr>
          <p:cNvSpPr txBox="1"/>
          <p:nvPr/>
        </p:nvSpPr>
        <p:spPr>
          <a:xfrm>
            <a:off x="7484165" y="113517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299EF0-1A34-47AF-A210-C0D2DC2BAE1A}"/>
                  </a:ext>
                </a:extLst>
              </p:cNvPr>
              <p:cNvSpPr txBox="1"/>
              <p:nvPr/>
            </p:nvSpPr>
            <p:spPr>
              <a:xfrm>
                <a:off x="7795276" y="1538326"/>
                <a:ext cx="2466804" cy="394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Query vector: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299EF0-1A34-47AF-A210-C0D2DC2B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76" y="1538326"/>
                <a:ext cx="2466804" cy="394339"/>
              </a:xfrm>
              <a:prstGeom prst="rect">
                <a:avLst/>
              </a:prstGeom>
              <a:blipFill>
                <a:blip r:embed="rId20"/>
                <a:stretch>
                  <a:fillRect l="-2228" t="-6154" b="-184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1999EA-23EE-451C-9D9A-AE5E8F59847A}"/>
                  </a:ext>
                </a:extLst>
              </p:cNvPr>
              <p:cNvSpPr txBox="1"/>
              <p:nvPr/>
            </p:nvSpPr>
            <p:spPr>
              <a:xfrm>
                <a:off x="7813345" y="1890254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0070C0"/>
                    </a:solidFill>
                  </a:rPr>
                  <a:t>Data vectors: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1999EA-23EE-451C-9D9A-AE5E8F59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45" y="1890254"/>
                <a:ext cx="3047172" cy="369332"/>
              </a:xfrm>
              <a:prstGeom prst="rect">
                <a:avLst/>
              </a:prstGeom>
              <a:blipFill>
                <a:blip r:embed="rId21"/>
                <a:stretch>
                  <a:fillRect l="-1800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529192EA-B804-40BB-9F8D-0CC0B3A7D69C}"/>
              </a:ext>
            </a:extLst>
          </p:cNvPr>
          <p:cNvSpPr txBox="1"/>
          <p:nvPr/>
        </p:nvSpPr>
        <p:spPr>
          <a:xfrm>
            <a:off x="7473492" y="2910512"/>
            <a:ext cx="190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Computation: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DF561A-2E16-4972-AC09-0202BB9970F2}"/>
                  </a:ext>
                </a:extLst>
              </p:cNvPr>
              <p:cNvSpPr txBox="1"/>
              <p:nvPr/>
            </p:nvSpPr>
            <p:spPr>
              <a:xfrm>
                <a:off x="7813344" y="3293301"/>
                <a:ext cx="41831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Alignment Score: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𝐴𝑇𝑇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DF561A-2E16-4972-AC09-0202BB997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44" y="3293301"/>
                <a:ext cx="4183185" cy="369332"/>
              </a:xfrm>
              <a:prstGeom prst="rect">
                <a:avLst/>
              </a:prstGeom>
              <a:blipFill>
                <a:blip r:embed="rId22"/>
                <a:stretch>
                  <a:fillRect l="-1312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537AB3-C82D-4E75-BABF-0BD966D7575D}"/>
                  </a:ext>
                </a:extLst>
              </p:cNvPr>
              <p:cNvSpPr txBox="1"/>
              <p:nvPr/>
            </p:nvSpPr>
            <p:spPr>
              <a:xfrm>
                <a:off x="7795276" y="3735876"/>
                <a:ext cx="4396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Attention Weight: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𝑆𝑜𝑓𝑡𝑚𝑎𝑥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537AB3-C82D-4E75-BABF-0BD966D7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76" y="3735876"/>
                <a:ext cx="4396724" cy="369332"/>
              </a:xfrm>
              <a:prstGeom prst="rect">
                <a:avLst/>
              </a:prstGeom>
              <a:blipFill>
                <a:blip r:embed="rId23"/>
                <a:stretch>
                  <a:fillRect l="-1248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31D604-D693-47B5-8C2E-A9654FE70921}"/>
                  </a:ext>
                </a:extLst>
              </p:cNvPr>
              <p:cNvSpPr txBox="1"/>
              <p:nvPr/>
            </p:nvSpPr>
            <p:spPr>
              <a:xfrm>
                <a:off x="7795276" y="4235405"/>
                <a:ext cx="3858311" cy="37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Output Vector: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31D604-D693-47B5-8C2E-A9654FE7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76" y="4235405"/>
                <a:ext cx="3858311" cy="375487"/>
              </a:xfrm>
              <a:prstGeom prst="rect">
                <a:avLst/>
              </a:prstGeom>
              <a:blipFill>
                <a:blip r:embed="rId24"/>
                <a:stretch>
                  <a:fillRect l="-1422" t="-118033" b="-1852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1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/>
      <p:bldP spid="91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EE05-3A78-4E8A-B6CE-04A16ABD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An Attention Layer (Matrix Implementation)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9D53D-BEAD-4870-A302-3A7AF173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417DF-2F04-44FA-8BAC-E07D39301FE0}"/>
                  </a:ext>
                </a:extLst>
              </p:cNvPr>
              <p:cNvSpPr/>
              <p:nvPr/>
            </p:nvSpPr>
            <p:spPr>
              <a:xfrm>
                <a:off x="901972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417DF-2F04-44FA-8BAC-E07D39301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2" y="4342237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065B66-6440-4987-A4CB-59D8C90DB69E}"/>
                  </a:ext>
                </a:extLst>
              </p:cNvPr>
              <p:cNvSpPr/>
              <p:nvPr/>
            </p:nvSpPr>
            <p:spPr>
              <a:xfrm>
                <a:off x="890000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065B66-6440-4987-A4CB-59D8C90DB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00" y="5342162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EBF508-B7E6-4E2A-8817-7A9B8C082FE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63935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AA12AF-7852-4387-826E-9B658CA89F60}"/>
                  </a:ext>
                </a:extLst>
              </p:cNvPr>
              <p:cNvSpPr/>
              <p:nvPr/>
            </p:nvSpPr>
            <p:spPr>
              <a:xfrm>
                <a:off x="1867240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AA12AF-7852-4387-826E-9B658CA8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0" y="4342237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6A3D5-FB15-49EE-A7D9-90375FB42DA9}"/>
                  </a:ext>
                </a:extLst>
              </p:cNvPr>
              <p:cNvSpPr/>
              <p:nvPr/>
            </p:nvSpPr>
            <p:spPr>
              <a:xfrm>
                <a:off x="1855268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6A3D5-FB15-49EE-A7D9-90375FB42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8" y="5342162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434DF0-046E-4319-B148-B9E277695B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29203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A9DAD-D5F5-4D52-9F30-EB9F9F9390A1}"/>
                  </a:ext>
                </a:extLst>
              </p:cNvPr>
              <p:cNvSpPr/>
              <p:nvPr/>
            </p:nvSpPr>
            <p:spPr>
              <a:xfrm>
                <a:off x="2833681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A9DAD-D5F5-4D52-9F30-EB9F9F939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1" y="4342237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F9073-D977-4ECB-9ACB-0A62E522DB51}"/>
                  </a:ext>
                </a:extLst>
              </p:cNvPr>
              <p:cNvSpPr/>
              <p:nvPr/>
            </p:nvSpPr>
            <p:spPr>
              <a:xfrm>
                <a:off x="2821709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F9073-D977-4ECB-9ACB-0A62E522D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5342162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4E5487-7CBA-4F80-8DA1-0CADB4EE889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995644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881261-1D2D-48E4-928F-ED5C8BC5EDB1}"/>
                  </a:ext>
                </a:extLst>
              </p:cNvPr>
              <p:cNvSpPr/>
              <p:nvPr/>
            </p:nvSpPr>
            <p:spPr>
              <a:xfrm>
                <a:off x="3798949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881261-1D2D-48E4-928F-ED5C8BC5E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49" y="4342237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823DF3-8B21-410E-9B40-D0A48C66B580}"/>
                  </a:ext>
                </a:extLst>
              </p:cNvPr>
              <p:cNvSpPr/>
              <p:nvPr/>
            </p:nvSpPr>
            <p:spPr>
              <a:xfrm>
                <a:off x="3786977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823DF3-8B21-410E-9B40-D0A48C66B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7" y="5342162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53CF7-7E5A-4CA4-92DC-4BBD6DE57A2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960912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F1C57B-153C-44BF-87A3-43D94E63C86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249843" y="4660289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4F8A37-3109-4DFC-8D80-5D472C2F3086}"/>
              </a:ext>
            </a:extLst>
          </p:cNvPr>
          <p:cNvCxnSpPr>
            <a:cxnSpLocks/>
          </p:cNvCxnSpPr>
          <p:nvPr/>
        </p:nvCxnSpPr>
        <p:spPr>
          <a:xfrm>
            <a:off x="2215110" y="4660288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B307F2-94A1-4046-85F5-E6A34BC5E89D}"/>
              </a:ext>
            </a:extLst>
          </p:cNvPr>
          <p:cNvCxnSpPr>
            <a:cxnSpLocks/>
          </p:cNvCxnSpPr>
          <p:nvPr/>
        </p:nvCxnSpPr>
        <p:spPr>
          <a:xfrm>
            <a:off x="3163431" y="465034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4DAD3F-D87D-4394-9AE5-830B487F17C4}"/>
              </a:ext>
            </a:extLst>
          </p:cNvPr>
          <p:cNvSpPr txBox="1"/>
          <p:nvPr/>
        </p:nvSpPr>
        <p:spPr>
          <a:xfrm>
            <a:off x="945692" y="5946512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CBB83-E589-47EC-B0BF-6FCA11F25769}"/>
              </a:ext>
            </a:extLst>
          </p:cNvPr>
          <p:cNvSpPr txBox="1"/>
          <p:nvPr/>
        </p:nvSpPr>
        <p:spPr>
          <a:xfrm>
            <a:off x="1793225" y="594651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13692A-E17C-4E4A-B579-9B9203E446E8}"/>
              </a:ext>
            </a:extLst>
          </p:cNvPr>
          <p:cNvSpPr txBox="1"/>
          <p:nvPr/>
        </p:nvSpPr>
        <p:spPr>
          <a:xfrm>
            <a:off x="2761267" y="596760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965A2-1156-4953-BAEB-D6A88DCA6FDA}"/>
              </a:ext>
            </a:extLst>
          </p:cNvPr>
          <p:cNvSpPr txBox="1"/>
          <p:nvPr/>
        </p:nvSpPr>
        <p:spPr>
          <a:xfrm>
            <a:off x="3719542" y="5943484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722F19-F1D3-42E0-B7BD-AC4B5421A21D}"/>
                  </a:ext>
                </a:extLst>
              </p:cNvPr>
              <p:cNvSpPr/>
              <p:nvPr/>
            </p:nvSpPr>
            <p:spPr>
              <a:xfrm>
                <a:off x="5339813" y="4342235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722F19-F1D3-42E0-B7BD-AC4B5421A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13" y="4342235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10C7E1-C052-455C-8FF9-94A78D340CB2}"/>
              </a:ext>
            </a:extLst>
          </p:cNvPr>
          <p:cNvCxnSpPr>
            <a:cxnSpLocks/>
          </p:cNvCxnSpPr>
          <p:nvPr/>
        </p:nvCxnSpPr>
        <p:spPr>
          <a:xfrm flipV="1">
            <a:off x="970416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6F79BF-051F-43B8-BB32-06B1D221B37F}"/>
              </a:ext>
            </a:extLst>
          </p:cNvPr>
          <p:cNvCxnSpPr>
            <a:cxnSpLocks/>
          </p:cNvCxnSpPr>
          <p:nvPr/>
        </p:nvCxnSpPr>
        <p:spPr>
          <a:xfrm flipV="1">
            <a:off x="1935684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2E1B4F-6283-4E3C-B49B-82A5F628F560}"/>
              </a:ext>
            </a:extLst>
          </p:cNvPr>
          <p:cNvCxnSpPr>
            <a:cxnSpLocks/>
          </p:cNvCxnSpPr>
          <p:nvPr/>
        </p:nvCxnSpPr>
        <p:spPr>
          <a:xfrm flipV="1">
            <a:off x="2902125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B70E15-AD56-48E2-9FB4-B0143462524B}"/>
              </a:ext>
            </a:extLst>
          </p:cNvPr>
          <p:cNvCxnSpPr>
            <a:cxnSpLocks/>
          </p:cNvCxnSpPr>
          <p:nvPr/>
        </p:nvCxnSpPr>
        <p:spPr>
          <a:xfrm flipV="1">
            <a:off x="3867393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59EC7D-B291-45CC-A208-857533C4B96B}"/>
              </a:ext>
            </a:extLst>
          </p:cNvPr>
          <p:cNvCxnSpPr>
            <a:cxnSpLocks/>
          </p:cNvCxnSpPr>
          <p:nvPr/>
        </p:nvCxnSpPr>
        <p:spPr>
          <a:xfrm>
            <a:off x="1156158" y="4247924"/>
            <a:ext cx="3841867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1BFB66-376D-46F3-A7CD-574118759623}"/>
              </a:ext>
            </a:extLst>
          </p:cNvPr>
          <p:cNvCxnSpPr>
            <a:cxnSpLocks/>
          </p:cNvCxnSpPr>
          <p:nvPr/>
        </p:nvCxnSpPr>
        <p:spPr>
          <a:xfrm flipH="1" flipV="1">
            <a:off x="4998025" y="4237533"/>
            <a:ext cx="1" cy="41281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4B356A-570E-433A-833E-C96615C5A253}"/>
              </a:ext>
            </a:extLst>
          </p:cNvPr>
          <p:cNvCxnSpPr>
            <a:cxnSpLocks/>
          </p:cNvCxnSpPr>
          <p:nvPr/>
        </p:nvCxnSpPr>
        <p:spPr>
          <a:xfrm flipH="1">
            <a:off x="4987634" y="4660288"/>
            <a:ext cx="341788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3B03E4-C60D-446D-896F-BAE6145A6D13}"/>
              </a:ext>
            </a:extLst>
          </p:cNvPr>
          <p:cNvCxnSpPr>
            <a:cxnSpLocks/>
          </p:cNvCxnSpPr>
          <p:nvPr/>
        </p:nvCxnSpPr>
        <p:spPr>
          <a:xfrm flipV="1">
            <a:off x="1166550" y="397868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2571FE-7644-4BE5-997B-AB68799C52C5}"/>
              </a:ext>
            </a:extLst>
          </p:cNvPr>
          <p:cNvCxnSpPr>
            <a:cxnSpLocks/>
          </p:cNvCxnSpPr>
          <p:nvPr/>
        </p:nvCxnSpPr>
        <p:spPr>
          <a:xfrm flipV="1">
            <a:off x="2129442" y="3985608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FA83A5-8926-4AE6-A3A4-CA0548E2F8E0}"/>
              </a:ext>
            </a:extLst>
          </p:cNvPr>
          <p:cNvCxnSpPr>
            <a:cxnSpLocks/>
          </p:cNvCxnSpPr>
          <p:nvPr/>
        </p:nvCxnSpPr>
        <p:spPr>
          <a:xfrm flipV="1">
            <a:off x="3113120" y="397175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370F32-8953-4869-B49C-64E4114945E7}"/>
              </a:ext>
            </a:extLst>
          </p:cNvPr>
          <p:cNvCxnSpPr>
            <a:cxnSpLocks/>
          </p:cNvCxnSpPr>
          <p:nvPr/>
        </p:nvCxnSpPr>
        <p:spPr>
          <a:xfrm flipV="1">
            <a:off x="4044843" y="3968287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13211-2149-48BA-BD67-D89A95619C6F}"/>
                  </a:ext>
                </a:extLst>
              </p:cNvPr>
              <p:cNvSpPr/>
              <p:nvPr/>
            </p:nvSpPr>
            <p:spPr>
              <a:xfrm>
                <a:off x="906834" y="3643574"/>
                <a:ext cx="347870" cy="33401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13211-2149-48BA-BD67-D89A956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34" y="3643574"/>
                <a:ext cx="347870" cy="334015"/>
              </a:xfrm>
              <a:prstGeom prst="rect">
                <a:avLst/>
              </a:prstGeom>
              <a:blipFill>
                <a:blip r:embed="rId11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03AF911-C841-423C-AE87-074C3418E1CE}"/>
                  </a:ext>
                </a:extLst>
              </p:cNvPr>
              <p:cNvSpPr/>
              <p:nvPr/>
            </p:nvSpPr>
            <p:spPr>
              <a:xfrm>
                <a:off x="1872102" y="3653039"/>
                <a:ext cx="347870" cy="32455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03AF911-C841-423C-AE87-074C3418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02" y="3653039"/>
                <a:ext cx="347870" cy="324550"/>
              </a:xfrm>
              <a:prstGeom prst="rect">
                <a:avLst/>
              </a:prstGeom>
              <a:blipFill>
                <a:blip r:embed="rId12"/>
                <a:stretch>
                  <a:fillRect l="-19298" r="-1754"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74CF8A-2822-4E61-B944-B09B55D55E64}"/>
                  </a:ext>
                </a:extLst>
              </p:cNvPr>
              <p:cNvSpPr/>
              <p:nvPr/>
            </p:nvSpPr>
            <p:spPr>
              <a:xfrm>
                <a:off x="2838543" y="3671020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74CF8A-2822-4E61-B944-B09B55D55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43" y="3671020"/>
                <a:ext cx="347870" cy="306569"/>
              </a:xfrm>
              <a:prstGeom prst="rect">
                <a:avLst/>
              </a:prstGeom>
              <a:blipFill>
                <a:blip r:embed="rId13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0F4E37-1C55-4BC8-83C7-59BFF02B18FB}"/>
                  </a:ext>
                </a:extLst>
              </p:cNvPr>
              <p:cNvSpPr/>
              <p:nvPr/>
            </p:nvSpPr>
            <p:spPr>
              <a:xfrm>
                <a:off x="3803811" y="3671020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0F4E37-1C55-4BC8-83C7-59BFF02B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811" y="3671020"/>
                <a:ext cx="347870" cy="306569"/>
              </a:xfrm>
              <a:prstGeom prst="rect">
                <a:avLst/>
              </a:prstGeom>
              <a:blipFill>
                <a:blip r:embed="rId14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F79BFB-0927-49A2-BA8F-70F12CB4D6C9}"/>
              </a:ext>
            </a:extLst>
          </p:cNvPr>
          <p:cNvCxnSpPr>
            <a:cxnSpLocks/>
          </p:cNvCxnSpPr>
          <p:nvPr/>
        </p:nvCxnSpPr>
        <p:spPr>
          <a:xfrm flipV="1">
            <a:off x="1079957" y="340371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F59B9A4-793A-4BCB-B362-43415C224C8D}"/>
              </a:ext>
            </a:extLst>
          </p:cNvPr>
          <p:cNvCxnSpPr>
            <a:cxnSpLocks/>
          </p:cNvCxnSpPr>
          <p:nvPr/>
        </p:nvCxnSpPr>
        <p:spPr>
          <a:xfrm flipV="1">
            <a:off x="2042849" y="341063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9215ED-0B34-4762-BF58-3BFCCDD03D82}"/>
              </a:ext>
            </a:extLst>
          </p:cNvPr>
          <p:cNvCxnSpPr>
            <a:cxnSpLocks/>
          </p:cNvCxnSpPr>
          <p:nvPr/>
        </p:nvCxnSpPr>
        <p:spPr>
          <a:xfrm flipV="1">
            <a:off x="3026527" y="339678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D3C0F7-AC8D-41FD-8F42-DAA081F36EDD}"/>
              </a:ext>
            </a:extLst>
          </p:cNvPr>
          <p:cNvCxnSpPr>
            <a:cxnSpLocks/>
          </p:cNvCxnSpPr>
          <p:nvPr/>
        </p:nvCxnSpPr>
        <p:spPr>
          <a:xfrm flipV="1">
            <a:off x="3958250" y="339331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80D33D6-3423-4B80-BCCF-8BB1EC55CD57}"/>
              </a:ext>
            </a:extLst>
          </p:cNvPr>
          <p:cNvSpPr/>
          <p:nvPr/>
        </p:nvSpPr>
        <p:spPr>
          <a:xfrm>
            <a:off x="901971" y="3055519"/>
            <a:ext cx="3258039" cy="342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755D87-DB7B-4F15-B4B2-50E6DB794D42}"/>
                  </a:ext>
                </a:extLst>
              </p:cNvPr>
              <p:cNvSpPr/>
              <p:nvPr/>
            </p:nvSpPr>
            <p:spPr>
              <a:xfrm>
                <a:off x="903369" y="2445145"/>
                <a:ext cx="347870" cy="3340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755D87-DB7B-4F15-B4B2-50E6DB794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69" y="2445145"/>
                <a:ext cx="347870" cy="334015"/>
              </a:xfrm>
              <a:prstGeom prst="rect">
                <a:avLst/>
              </a:prstGeom>
              <a:blipFill>
                <a:blip r:embed="rId1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7C16B4-3255-4487-A8B1-8A4EE8262540}"/>
                  </a:ext>
                </a:extLst>
              </p:cNvPr>
              <p:cNvSpPr/>
              <p:nvPr/>
            </p:nvSpPr>
            <p:spPr>
              <a:xfrm>
                <a:off x="1868637" y="2454610"/>
                <a:ext cx="347870" cy="3245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7C16B4-3255-4487-A8B1-8A4EE8262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37" y="2454610"/>
                <a:ext cx="347870" cy="324550"/>
              </a:xfrm>
              <a:prstGeom prst="rect">
                <a:avLst/>
              </a:prstGeom>
              <a:blipFill>
                <a:blip r:embed="rId16"/>
                <a:stretch>
                  <a:fillRect l="-24561" r="-5263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AFAE45-ADFB-4567-9A52-D9D3BD10E408}"/>
                  </a:ext>
                </a:extLst>
              </p:cNvPr>
              <p:cNvSpPr/>
              <p:nvPr/>
            </p:nvSpPr>
            <p:spPr>
              <a:xfrm>
                <a:off x="2835078" y="2472591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AFAE45-ADFB-4567-9A52-D9D3BD10E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78" y="2472591"/>
                <a:ext cx="347870" cy="306569"/>
              </a:xfrm>
              <a:prstGeom prst="rect">
                <a:avLst/>
              </a:prstGeom>
              <a:blipFill>
                <a:blip r:embed="rId17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90CC3D-3BAA-4D22-8F0A-6A8E851E6FBD}"/>
                  </a:ext>
                </a:extLst>
              </p:cNvPr>
              <p:cNvSpPr/>
              <p:nvPr/>
            </p:nvSpPr>
            <p:spPr>
              <a:xfrm>
                <a:off x="3800346" y="2472591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90CC3D-3BAA-4D22-8F0A-6A8E851E6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6" y="2472591"/>
                <a:ext cx="347870" cy="306569"/>
              </a:xfrm>
              <a:prstGeom prst="rect">
                <a:avLst/>
              </a:prstGeom>
              <a:blipFill>
                <a:blip r:embed="rId18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56FC48-C215-476D-9542-A616605CDC17}"/>
              </a:ext>
            </a:extLst>
          </p:cNvPr>
          <p:cNvCxnSpPr>
            <a:cxnSpLocks/>
          </p:cNvCxnSpPr>
          <p:nvPr/>
        </p:nvCxnSpPr>
        <p:spPr>
          <a:xfrm flipV="1">
            <a:off x="1076492" y="220528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C6D6E7-E3AB-4218-8257-101A40AEE6DB}"/>
              </a:ext>
            </a:extLst>
          </p:cNvPr>
          <p:cNvCxnSpPr>
            <a:cxnSpLocks/>
          </p:cNvCxnSpPr>
          <p:nvPr/>
        </p:nvCxnSpPr>
        <p:spPr>
          <a:xfrm flipV="1">
            <a:off x="2039384" y="2212209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9E2EC76-5975-4A73-B212-3E324DC9E6EB}"/>
              </a:ext>
            </a:extLst>
          </p:cNvPr>
          <p:cNvCxnSpPr>
            <a:cxnSpLocks/>
          </p:cNvCxnSpPr>
          <p:nvPr/>
        </p:nvCxnSpPr>
        <p:spPr>
          <a:xfrm flipV="1">
            <a:off x="3023062" y="219835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501FB5-13C9-47B3-8622-6D9A0CE13B6A}"/>
              </a:ext>
            </a:extLst>
          </p:cNvPr>
          <p:cNvCxnSpPr>
            <a:cxnSpLocks/>
          </p:cNvCxnSpPr>
          <p:nvPr/>
        </p:nvCxnSpPr>
        <p:spPr>
          <a:xfrm flipV="1">
            <a:off x="3954785" y="219488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E2681-87F0-4AB4-8FEF-FA9BE40B3665}"/>
              </a:ext>
            </a:extLst>
          </p:cNvPr>
          <p:cNvCxnSpPr>
            <a:cxnSpLocks/>
          </p:cNvCxnSpPr>
          <p:nvPr/>
        </p:nvCxnSpPr>
        <p:spPr>
          <a:xfrm flipV="1">
            <a:off x="1083418" y="278371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387C0B-21B5-4E7A-AFC7-9A4E75CE85D3}"/>
              </a:ext>
            </a:extLst>
          </p:cNvPr>
          <p:cNvCxnSpPr>
            <a:cxnSpLocks/>
          </p:cNvCxnSpPr>
          <p:nvPr/>
        </p:nvCxnSpPr>
        <p:spPr>
          <a:xfrm flipV="1">
            <a:off x="2046310" y="2790640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5886E3A-768B-4CB7-8638-14B7D4EB088C}"/>
              </a:ext>
            </a:extLst>
          </p:cNvPr>
          <p:cNvCxnSpPr>
            <a:cxnSpLocks/>
          </p:cNvCxnSpPr>
          <p:nvPr/>
        </p:nvCxnSpPr>
        <p:spPr>
          <a:xfrm flipV="1">
            <a:off x="3029988" y="277678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8A27D-2A87-4897-AFDB-C5BB68400315}"/>
              </a:ext>
            </a:extLst>
          </p:cNvPr>
          <p:cNvCxnSpPr>
            <a:cxnSpLocks/>
          </p:cNvCxnSpPr>
          <p:nvPr/>
        </p:nvCxnSpPr>
        <p:spPr>
          <a:xfrm flipV="1">
            <a:off x="3961711" y="2773319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Summing Junction 58">
            <a:extLst>
              <a:ext uri="{FF2B5EF4-FFF2-40B4-BE49-F238E27FC236}">
                <a16:creationId xmlns:a16="http://schemas.microsoft.com/office/drawing/2014/main" id="{CD8617CF-A5D0-4C60-A09E-A84EAF49082C}"/>
              </a:ext>
            </a:extLst>
          </p:cNvPr>
          <p:cNvSpPr/>
          <p:nvPr/>
        </p:nvSpPr>
        <p:spPr>
          <a:xfrm>
            <a:off x="955966" y="1923963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Flowchart: Summing Junction 59">
            <a:extLst>
              <a:ext uri="{FF2B5EF4-FFF2-40B4-BE49-F238E27FC236}">
                <a16:creationId xmlns:a16="http://schemas.microsoft.com/office/drawing/2014/main" id="{25B0CFCA-3F5F-4181-BA5A-44188F7263AB}"/>
              </a:ext>
            </a:extLst>
          </p:cNvPr>
          <p:cNvSpPr/>
          <p:nvPr/>
        </p:nvSpPr>
        <p:spPr>
          <a:xfrm>
            <a:off x="1915781" y="1932352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Flowchart: Summing Junction 60">
            <a:extLst>
              <a:ext uri="{FF2B5EF4-FFF2-40B4-BE49-F238E27FC236}">
                <a16:creationId xmlns:a16="http://schemas.microsoft.com/office/drawing/2014/main" id="{FE4EFCC0-20B0-4E35-9B3E-A2FDBA970109}"/>
              </a:ext>
            </a:extLst>
          </p:cNvPr>
          <p:cNvSpPr/>
          <p:nvPr/>
        </p:nvSpPr>
        <p:spPr>
          <a:xfrm>
            <a:off x="2896565" y="1903076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Flowchart: Summing Junction 61">
            <a:extLst>
              <a:ext uri="{FF2B5EF4-FFF2-40B4-BE49-F238E27FC236}">
                <a16:creationId xmlns:a16="http://schemas.microsoft.com/office/drawing/2014/main" id="{A88E3925-F877-404C-BA0D-39D173EC40AD}"/>
              </a:ext>
            </a:extLst>
          </p:cNvPr>
          <p:cNvSpPr/>
          <p:nvPr/>
        </p:nvSpPr>
        <p:spPr>
          <a:xfrm>
            <a:off x="3825207" y="1911465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83B744-E4FF-48ED-AF0B-B652185936AD}"/>
              </a:ext>
            </a:extLst>
          </p:cNvPr>
          <p:cNvCxnSpPr>
            <a:cxnSpLocks/>
          </p:cNvCxnSpPr>
          <p:nvPr/>
        </p:nvCxnSpPr>
        <p:spPr>
          <a:xfrm flipV="1">
            <a:off x="1091489" y="1664166"/>
            <a:ext cx="4761101" cy="335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131BA40-E712-4E48-AF2B-5114A3A051C1}"/>
              </a:ext>
            </a:extLst>
          </p:cNvPr>
          <p:cNvSpPr/>
          <p:nvPr/>
        </p:nvSpPr>
        <p:spPr>
          <a:xfrm>
            <a:off x="488117" y="2100322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75CA5DE-17E8-4594-B5AB-6B0AA32E7EA5}"/>
              </a:ext>
            </a:extLst>
          </p:cNvPr>
          <p:cNvSpPr/>
          <p:nvPr/>
        </p:nvSpPr>
        <p:spPr>
          <a:xfrm>
            <a:off x="1450077" y="2129993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22C5E69-9ED1-4903-BA60-5662830E3C0B}"/>
              </a:ext>
            </a:extLst>
          </p:cNvPr>
          <p:cNvSpPr/>
          <p:nvPr/>
        </p:nvSpPr>
        <p:spPr>
          <a:xfrm>
            <a:off x="2417401" y="2097846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7E64790-0060-4A3F-8F32-60C0EC363F7C}"/>
              </a:ext>
            </a:extLst>
          </p:cNvPr>
          <p:cNvSpPr/>
          <p:nvPr/>
        </p:nvSpPr>
        <p:spPr>
          <a:xfrm>
            <a:off x="3379361" y="2127517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B075CE-AE9E-4C35-A6CD-F1E4A99B3D42}"/>
              </a:ext>
            </a:extLst>
          </p:cNvPr>
          <p:cNvCxnSpPr>
            <a:cxnSpLocks/>
          </p:cNvCxnSpPr>
          <p:nvPr/>
        </p:nvCxnSpPr>
        <p:spPr>
          <a:xfrm flipV="1">
            <a:off x="1101029" y="167153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2410A2D-1706-4A46-AE90-4F64FB545065}"/>
              </a:ext>
            </a:extLst>
          </p:cNvPr>
          <p:cNvCxnSpPr>
            <a:cxnSpLocks/>
          </p:cNvCxnSpPr>
          <p:nvPr/>
        </p:nvCxnSpPr>
        <p:spPr>
          <a:xfrm flipV="1">
            <a:off x="2063921" y="167846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819B44-8D94-4D9B-B4BC-74A1822E6AD8}"/>
              </a:ext>
            </a:extLst>
          </p:cNvPr>
          <p:cNvCxnSpPr>
            <a:cxnSpLocks/>
          </p:cNvCxnSpPr>
          <p:nvPr/>
        </p:nvCxnSpPr>
        <p:spPr>
          <a:xfrm flipV="1">
            <a:off x="3047599" y="166460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F56812-76BF-43E5-8370-6D8F744BD131}"/>
              </a:ext>
            </a:extLst>
          </p:cNvPr>
          <p:cNvCxnSpPr>
            <a:cxnSpLocks/>
          </p:cNvCxnSpPr>
          <p:nvPr/>
        </p:nvCxnSpPr>
        <p:spPr>
          <a:xfrm flipV="1">
            <a:off x="3979322" y="166114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Or 71">
            <a:extLst>
              <a:ext uri="{FF2B5EF4-FFF2-40B4-BE49-F238E27FC236}">
                <a16:creationId xmlns:a16="http://schemas.microsoft.com/office/drawing/2014/main" id="{1684C059-5B09-493B-9263-7D39AFD270FD}"/>
              </a:ext>
            </a:extLst>
          </p:cNvPr>
          <p:cNvSpPr/>
          <p:nvPr/>
        </p:nvSpPr>
        <p:spPr>
          <a:xfrm>
            <a:off x="5713756" y="2956914"/>
            <a:ext cx="277668" cy="277668"/>
          </a:xfrm>
          <a:prstGeom prst="flowChar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41B910F-3D79-4706-81D9-E21D00C1A448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5838452" y="1680708"/>
            <a:ext cx="14138" cy="127620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D5A3B8-3A14-4097-A4CC-25F3745EF475}"/>
                  </a:ext>
                </a:extLst>
              </p:cNvPr>
              <p:cNvSpPr/>
              <p:nvPr/>
            </p:nvSpPr>
            <p:spPr>
              <a:xfrm>
                <a:off x="6686772" y="5366171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D5A3B8-3A14-4097-A4CC-25F3745EF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2" y="5366171"/>
                <a:ext cx="347870" cy="636105"/>
              </a:xfrm>
              <a:prstGeom prst="rect">
                <a:avLst/>
              </a:prstGeom>
              <a:blipFill>
                <a:blip r:embed="rId19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7AD3898-A8A4-45D1-8B7D-022AF926F66F}"/>
              </a:ext>
            </a:extLst>
          </p:cNvPr>
          <p:cNvCxnSpPr>
            <a:cxnSpLocks/>
            <a:endCxn id="72" idx="4"/>
          </p:cNvCxnSpPr>
          <p:nvPr/>
        </p:nvCxnSpPr>
        <p:spPr>
          <a:xfrm flipH="1" flipV="1">
            <a:off x="5852590" y="3234582"/>
            <a:ext cx="30418" cy="2449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04FEE80-F77D-4CE1-9A56-D9AC8E14E95A}"/>
              </a:ext>
            </a:extLst>
          </p:cNvPr>
          <p:cNvCxnSpPr>
            <a:cxnSpLocks/>
          </p:cNvCxnSpPr>
          <p:nvPr/>
        </p:nvCxnSpPr>
        <p:spPr>
          <a:xfrm>
            <a:off x="5883008" y="5673833"/>
            <a:ext cx="8037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C032CAC-75C4-480D-937A-6D4111FA5991}"/>
              </a:ext>
            </a:extLst>
          </p:cNvPr>
          <p:cNvSpPr txBox="1"/>
          <p:nvPr/>
        </p:nvSpPr>
        <p:spPr>
          <a:xfrm>
            <a:off x="7484165" y="113517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299EF0-1A34-47AF-A210-C0D2DC2BAE1A}"/>
                  </a:ext>
                </a:extLst>
              </p:cNvPr>
              <p:cNvSpPr txBox="1"/>
              <p:nvPr/>
            </p:nvSpPr>
            <p:spPr>
              <a:xfrm>
                <a:off x="7795276" y="1538326"/>
                <a:ext cx="2932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Query vector: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299EF0-1A34-47AF-A210-C0D2DC2B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76" y="1538326"/>
                <a:ext cx="2932508" cy="369332"/>
              </a:xfrm>
              <a:prstGeom prst="rect">
                <a:avLst/>
              </a:prstGeom>
              <a:blipFill>
                <a:blip r:embed="rId20"/>
                <a:stretch>
                  <a:fillRect l="-1871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1999EA-23EE-451C-9D9A-AE5E8F59847A}"/>
                  </a:ext>
                </a:extLst>
              </p:cNvPr>
              <p:cNvSpPr txBox="1"/>
              <p:nvPr/>
            </p:nvSpPr>
            <p:spPr>
              <a:xfrm>
                <a:off x="7813345" y="1890254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0070C0"/>
                    </a:solidFill>
                  </a:rPr>
                  <a:t>Data vectors: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1999EA-23EE-451C-9D9A-AE5E8F59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45" y="1890254"/>
                <a:ext cx="3047172" cy="369332"/>
              </a:xfrm>
              <a:prstGeom prst="rect">
                <a:avLst/>
              </a:prstGeom>
              <a:blipFill>
                <a:blip r:embed="rId21"/>
                <a:stretch>
                  <a:fillRect l="-1800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529192EA-B804-40BB-9F8D-0CC0B3A7D69C}"/>
              </a:ext>
            </a:extLst>
          </p:cNvPr>
          <p:cNvSpPr txBox="1"/>
          <p:nvPr/>
        </p:nvSpPr>
        <p:spPr>
          <a:xfrm>
            <a:off x="7473493" y="2466048"/>
            <a:ext cx="190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Computation: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DF561A-2E16-4972-AC09-0202BB9970F2}"/>
                  </a:ext>
                </a:extLst>
              </p:cNvPr>
              <p:cNvSpPr txBox="1"/>
              <p:nvPr/>
            </p:nvSpPr>
            <p:spPr>
              <a:xfrm>
                <a:off x="7813345" y="2848837"/>
                <a:ext cx="4183185" cy="83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Alignment Score: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b="0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DF561A-2E16-4972-AC09-0202BB997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45" y="2848837"/>
                <a:ext cx="4183185" cy="837537"/>
              </a:xfrm>
              <a:prstGeom prst="rect">
                <a:avLst/>
              </a:prstGeom>
              <a:blipFill>
                <a:blip r:embed="rId22"/>
                <a:stretch>
                  <a:fillRect l="-1312" t="-27536" b="-913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537AB3-C82D-4E75-BABF-0BD966D7575D}"/>
                  </a:ext>
                </a:extLst>
              </p:cNvPr>
              <p:cNvSpPr txBox="1"/>
              <p:nvPr/>
            </p:nvSpPr>
            <p:spPr>
              <a:xfrm>
                <a:off x="7795276" y="4778736"/>
                <a:ext cx="43967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Attention Weight: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𝜜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537AB3-C82D-4E75-BABF-0BD966D7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76" y="4778736"/>
                <a:ext cx="4396724" cy="646331"/>
              </a:xfrm>
              <a:prstGeom prst="rect">
                <a:avLst/>
              </a:prstGeom>
              <a:blipFill>
                <a:blip r:embed="rId23"/>
                <a:stretch>
                  <a:fillRect l="-1248" t="-4717" b="-75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31D604-D693-47B5-8C2E-A9654FE70921}"/>
                  </a:ext>
                </a:extLst>
              </p:cNvPr>
              <p:cNvSpPr txBox="1"/>
              <p:nvPr/>
            </p:nvSpPr>
            <p:spPr>
              <a:xfrm>
                <a:off x="7755264" y="5780391"/>
                <a:ext cx="3858311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Output Vector: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IN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31D604-D693-47B5-8C2E-A9654FE7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64" y="5780391"/>
                <a:ext cx="3858311" cy="646652"/>
              </a:xfrm>
              <a:prstGeom prst="rect">
                <a:avLst/>
              </a:prstGeom>
              <a:blipFill>
                <a:blip r:embed="rId24"/>
                <a:stretch>
                  <a:fillRect l="-1264" t="-37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72A9380-6C9B-4CBC-B5DE-134C548BDC5C}"/>
                  </a:ext>
                </a:extLst>
              </p:cNvPr>
              <p:cNvSpPr txBox="1"/>
              <p:nvPr/>
            </p:nvSpPr>
            <p:spPr>
              <a:xfrm>
                <a:off x="8252069" y="3796925"/>
                <a:ext cx="2864699" cy="731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72A9380-6C9B-4CBC-B5DE-134C548B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69" y="3796925"/>
                <a:ext cx="2864699" cy="7316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B1F91D79-F394-4203-AD05-2C94F841EE79}"/>
              </a:ext>
            </a:extLst>
          </p:cNvPr>
          <p:cNvSpPr txBox="1"/>
          <p:nvPr/>
        </p:nvSpPr>
        <p:spPr>
          <a:xfrm>
            <a:off x="6249289" y="3638846"/>
            <a:ext cx="2090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rgbClr val="C00000"/>
                </a:solidFill>
              </a:rPr>
              <a:t>Scaled dot product </a:t>
            </a:r>
            <a:r>
              <a:rPr lang="en-IN" sz="1400" dirty="0"/>
              <a:t>to </a:t>
            </a:r>
          </a:p>
          <a:p>
            <a:r>
              <a:rPr lang="en-IN" sz="1400" dirty="0"/>
              <a:t>stabilize gradient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EBFDE9D-E959-46B3-B78C-6D3426455A36}"/>
              </a:ext>
            </a:extLst>
          </p:cNvPr>
          <p:cNvSpPr/>
          <p:nvPr/>
        </p:nvSpPr>
        <p:spPr>
          <a:xfrm>
            <a:off x="9770165" y="3360341"/>
            <a:ext cx="378986" cy="292698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0C0D380-E267-4591-837C-D1D449B6983F}"/>
              </a:ext>
            </a:extLst>
          </p:cNvPr>
          <p:cNvCxnSpPr>
            <a:stCxn id="79" idx="1"/>
          </p:cNvCxnSpPr>
          <p:nvPr/>
        </p:nvCxnSpPr>
        <p:spPr>
          <a:xfrm flipH="1">
            <a:off x="8160026" y="3506690"/>
            <a:ext cx="1610139" cy="22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011F58-5057-4623-B172-EAB2918D55FF}"/>
                  </a:ext>
                </a:extLst>
              </p:cNvPr>
              <p:cNvSpPr txBox="1"/>
              <p:nvPr/>
            </p:nvSpPr>
            <p:spPr>
              <a:xfrm>
                <a:off x="10641846" y="3761386"/>
                <a:ext cx="14364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query index</a:t>
                </a:r>
                <a:endParaRPr lang="en-IN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011F58-5057-4623-B172-EAB2918D5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846" y="3761386"/>
                <a:ext cx="1436483" cy="307777"/>
              </a:xfrm>
              <a:prstGeom prst="rect">
                <a:avLst/>
              </a:prstGeom>
              <a:blipFill>
                <a:blip r:embed="rId26"/>
                <a:stretch>
                  <a:fillRect t="-3922" r="-426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EB3AD3-3037-4882-9BFF-BC190C797F1F}"/>
                  </a:ext>
                </a:extLst>
              </p:cNvPr>
              <p:cNvSpPr txBox="1"/>
              <p:nvPr/>
            </p:nvSpPr>
            <p:spPr>
              <a:xfrm>
                <a:off x="10641845" y="3957401"/>
                <a:ext cx="13295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𝑗</m:t>
                    </m:r>
                  </m:oMath>
                </a14:m>
                <a:r>
                  <a:rPr lang="en-IN" sz="1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data index</a:t>
                </a:r>
                <a:endParaRPr lang="en-IN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EB3AD3-3037-4882-9BFF-BC190C797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845" y="3957401"/>
                <a:ext cx="1329531" cy="307777"/>
              </a:xfrm>
              <a:prstGeom prst="rect">
                <a:avLst/>
              </a:prstGeom>
              <a:blipFill>
                <a:blip r:embed="rId27"/>
                <a:stretch>
                  <a:fillRect t="-3922" r="-459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0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/>
      <p:bldP spid="91" grpId="0"/>
      <p:bldP spid="92" grpId="0"/>
      <p:bldP spid="85" grpId="0"/>
      <p:bldP spid="77" grpId="0"/>
      <p:bldP spid="79" grpId="0" animBg="1"/>
      <p:bldP spid="8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57B2-BA08-42D4-A03F-3204A2F9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Attention Please!!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74154-BDF4-4D77-B294-C1BE9958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Jawan's first song out: SRK dances with his band of girls">
            <a:extLst>
              <a:ext uri="{FF2B5EF4-FFF2-40B4-BE49-F238E27FC236}">
                <a16:creationId xmlns:a16="http://schemas.microsoft.com/office/drawing/2014/main" id="{9833C8FB-1327-42E9-8D67-E08C2DDA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53" y="1126227"/>
            <a:ext cx="6559825" cy="43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FC74FD-DC0C-45DD-9CCF-44D174949F95}"/>
              </a:ext>
            </a:extLst>
          </p:cNvPr>
          <p:cNvSpPr txBox="1"/>
          <p:nvPr/>
        </p:nvSpPr>
        <p:spPr>
          <a:xfrm>
            <a:off x="4887567" y="5709034"/>
            <a:ext cx="21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/>
              <a:t>नाम</a:t>
            </a:r>
            <a:r>
              <a:rPr lang="en-IN" dirty="0"/>
              <a:t> </a:t>
            </a:r>
            <a:r>
              <a:rPr lang="en-IN" dirty="0" err="1"/>
              <a:t>तो</a:t>
            </a:r>
            <a:r>
              <a:rPr lang="en-IN" dirty="0"/>
              <a:t> </a:t>
            </a:r>
            <a:r>
              <a:rPr lang="en-IN" dirty="0" err="1"/>
              <a:t>सुना</a:t>
            </a:r>
            <a:r>
              <a:rPr lang="en-IN" dirty="0"/>
              <a:t>  </a:t>
            </a:r>
            <a:r>
              <a:rPr lang="en-IN" dirty="0" err="1"/>
              <a:t>ही</a:t>
            </a:r>
            <a:r>
              <a:rPr lang="en-IN" dirty="0"/>
              <a:t> </a:t>
            </a:r>
            <a:r>
              <a:rPr lang="en-IN" dirty="0" err="1"/>
              <a:t>होगा</a:t>
            </a:r>
            <a:r>
              <a:rPr lang="en-IN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C5E50-8B53-48F3-813F-B59AB14364D0}"/>
              </a:ext>
            </a:extLst>
          </p:cNvPr>
          <p:cNvSpPr txBox="1"/>
          <p:nvPr/>
        </p:nvSpPr>
        <p:spPr>
          <a:xfrm>
            <a:off x="4460510" y="6007714"/>
            <a:ext cx="299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Attention may be universal</a:t>
            </a:r>
          </a:p>
        </p:txBody>
      </p:sp>
    </p:spTree>
    <p:extLst>
      <p:ext uri="{BB962C8B-B14F-4D97-AF65-F5344CB8AC3E}">
        <p14:creationId xmlns:p14="http://schemas.microsoft.com/office/powerpoint/2010/main" val="199496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EE05-3A78-4E8A-B6CE-04A16ABD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(Query-Key-Value)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9D53D-BEAD-4870-A302-3A7AF173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417DF-2F04-44FA-8BAC-E07D39301FE0}"/>
                  </a:ext>
                </a:extLst>
              </p:cNvPr>
              <p:cNvSpPr/>
              <p:nvPr/>
            </p:nvSpPr>
            <p:spPr>
              <a:xfrm>
                <a:off x="901972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417DF-2F04-44FA-8BAC-E07D39301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2" y="4342237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065B66-6440-4987-A4CB-59D8C90DB69E}"/>
                  </a:ext>
                </a:extLst>
              </p:cNvPr>
              <p:cNvSpPr/>
              <p:nvPr/>
            </p:nvSpPr>
            <p:spPr>
              <a:xfrm>
                <a:off x="890000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065B66-6440-4987-A4CB-59D8C90DB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00" y="5342162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EBF508-B7E6-4E2A-8817-7A9B8C082FE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63935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AA12AF-7852-4387-826E-9B658CA89F60}"/>
                  </a:ext>
                </a:extLst>
              </p:cNvPr>
              <p:cNvSpPr/>
              <p:nvPr/>
            </p:nvSpPr>
            <p:spPr>
              <a:xfrm>
                <a:off x="1867240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AA12AF-7852-4387-826E-9B658CA8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0" y="4342237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6A3D5-FB15-49EE-A7D9-90375FB42DA9}"/>
                  </a:ext>
                </a:extLst>
              </p:cNvPr>
              <p:cNvSpPr/>
              <p:nvPr/>
            </p:nvSpPr>
            <p:spPr>
              <a:xfrm>
                <a:off x="1855268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6A3D5-FB15-49EE-A7D9-90375FB42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8" y="5342162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434DF0-046E-4319-B148-B9E277695B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29203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A9DAD-D5F5-4D52-9F30-EB9F9F9390A1}"/>
                  </a:ext>
                </a:extLst>
              </p:cNvPr>
              <p:cNvSpPr/>
              <p:nvPr/>
            </p:nvSpPr>
            <p:spPr>
              <a:xfrm>
                <a:off x="2833681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A9DAD-D5F5-4D52-9F30-EB9F9F939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1" y="4342237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F9073-D977-4ECB-9ACB-0A62E522DB51}"/>
                  </a:ext>
                </a:extLst>
              </p:cNvPr>
              <p:cNvSpPr/>
              <p:nvPr/>
            </p:nvSpPr>
            <p:spPr>
              <a:xfrm>
                <a:off x="2821709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F9073-D977-4ECB-9ACB-0A62E522D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5342162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4E5487-7CBA-4F80-8DA1-0CADB4EE889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995644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881261-1D2D-48E4-928F-ED5C8BC5EDB1}"/>
                  </a:ext>
                </a:extLst>
              </p:cNvPr>
              <p:cNvSpPr/>
              <p:nvPr/>
            </p:nvSpPr>
            <p:spPr>
              <a:xfrm>
                <a:off x="3798949" y="4342237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881261-1D2D-48E4-928F-ED5C8BC5E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49" y="4342237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823DF3-8B21-410E-9B40-D0A48C66B580}"/>
                  </a:ext>
                </a:extLst>
              </p:cNvPr>
              <p:cNvSpPr/>
              <p:nvPr/>
            </p:nvSpPr>
            <p:spPr>
              <a:xfrm>
                <a:off x="3786977" y="5342162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823DF3-8B21-410E-9B40-D0A48C66B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7" y="5342162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53CF7-7E5A-4CA4-92DC-4BBD6DE57A2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960912" y="4989000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F1C57B-153C-44BF-87A3-43D94E63C86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249843" y="4660289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4F8A37-3109-4DFC-8D80-5D472C2F3086}"/>
              </a:ext>
            </a:extLst>
          </p:cNvPr>
          <p:cNvCxnSpPr>
            <a:cxnSpLocks/>
          </p:cNvCxnSpPr>
          <p:nvPr/>
        </p:nvCxnSpPr>
        <p:spPr>
          <a:xfrm>
            <a:off x="2215110" y="4660288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B307F2-94A1-4046-85F5-E6A34BC5E89D}"/>
              </a:ext>
            </a:extLst>
          </p:cNvPr>
          <p:cNvCxnSpPr>
            <a:cxnSpLocks/>
          </p:cNvCxnSpPr>
          <p:nvPr/>
        </p:nvCxnSpPr>
        <p:spPr>
          <a:xfrm>
            <a:off x="3163431" y="465034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4DAD3F-D87D-4394-9AE5-830B487F17C4}"/>
              </a:ext>
            </a:extLst>
          </p:cNvPr>
          <p:cNvSpPr txBox="1"/>
          <p:nvPr/>
        </p:nvSpPr>
        <p:spPr>
          <a:xfrm>
            <a:off x="945692" y="5946512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CBB83-E589-47EC-B0BF-6FCA11F25769}"/>
              </a:ext>
            </a:extLst>
          </p:cNvPr>
          <p:cNvSpPr txBox="1"/>
          <p:nvPr/>
        </p:nvSpPr>
        <p:spPr>
          <a:xfrm>
            <a:off x="1793225" y="594651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13692A-E17C-4E4A-B579-9B9203E446E8}"/>
              </a:ext>
            </a:extLst>
          </p:cNvPr>
          <p:cNvSpPr txBox="1"/>
          <p:nvPr/>
        </p:nvSpPr>
        <p:spPr>
          <a:xfrm>
            <a:off x="2761267" y="596760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965A2-1156-4953-BAEB-D6A88DCA6FDA}"/>
              </a:ext>
            </a:extLst>
          </p:cNvPr>
          <p:cNvSpPr txBox="1"/>
          <p:nvPr/>
        </p:nvSpPr>
        <p:spPr>
          <a:xfrm>
            <a:off x="3719542" y="5943484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722F19-F1D3-42E0-B7BD-AC4B5421A21D}"/>
                  </a:ext>
                </a:extLst>
              </p:cNvPr>
              <p:cNvSpPr/>
              <p:nvPr/>
            </p:nvSpPr>
            <p:spPr>
              <a:xfrm>
                <a:off x="5339813" y="4342235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722F19-F1D3-42E0-B7BD-AC4B5421A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13" y="4342235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10C7E1-C052-455C-8FF9-94A78D340CB2}"/>
              </a:ext>
            </a:extLst>
          </p:cNvPr>
          <p:cNvCxnSpPr>
            <a:cxnSpLocks/>
          </p:cNvCxnSpPr>
          <p:nvPr/>
        </p:nvCxnSpPr>
        <p:spPr>
          <a:xfrm flipV="1">
            <a:off x="970416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6F79BF-051F-43B8-BB32-06B1D221B37F}"/>
              </a:ext>
            </a:extLst>
          </p:cNvPr>
          <p:cNvCxnSpPr>
            <a:cxnSpLocks/>
          </p:cNvCxnSpPr>
          <p:nvPr/>
        </p:nvCxnSpPr>
        <p:spPr>
          <a:xfrm flipV="1">
            <a:off x="1935684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2E1B4F-6283-4E3C-B49B-82A5F628F560}"/>
              </a:ext>
            </a:extLst>
          </p:cNvPr>
          <p:cNvCxnSpPr>
            <a:cxnSpLocks/>
          </p:cNvCxnSpPr>
          <p:nvPr/>
        </p:nvCxnSpPr>
        <p:spPr>
          <a:xfrm flipV="1">
            <a:off x="2902125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B70E15-AD56-48E2-9FB4-B0143462524B}"/>
              </a:ext>
            </a:extLst>
          </p:cNvPr>
          <p:cNvCxnSpPr>
            <a:cxnSpLocks/>
          </p:cNvCxnSpPr>
          <p:nvPr/>
        </p:nvCxnSpPr>
        <p:spPr>
          <a:xfrm flipV="1">
            <a:off x="3867393" y="398907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59EC7D-B291-45CC-A208-857533C4B96B}"/>
              </a:ext>
            </a:extLst>
          </p:cNvPr>
          <p:cNvCxnSpPr>
            <a:cxnSpLocks/>
          </p:cNvCxnSpPr>
          <p:nvPr/>
        </p:nvCxnSpPr>
        <p:spPr>
          <a:xfrm>
            <a:off x="1156158" y="4247924"/>
            <a:ext cx="3841867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1BFB66-376D-46F3-A7CD-574118759623}"/>
              </a:ext>
            </a:extLst>
          </p:cNvPr>
          <p:cNvCxnSpPr>
            <a:cxnSpLocks/>
          </p:cNvCxnSpPr>
          <p:nvPr/>
        </p:nvCxnSpPr>
        <p:spPr>
          <a:xfrm flipH="1" flipV="1">
            <a:off x="4998025" y="4237533"/>
            <a:ext cx="1" cy="41281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4B356A-570E-433A-833E-C96615C5A253}"/>
              </a:ext>
            </a:extLst>
          </p:cNvPr>
          <p:cNvCxnSpPr>
            <a:cxnSpLocks/>
          </p:cNvCxnSpPr>
          <p:nvPr/>
        </p:nvCxnSpPr>
        <p:spPr>
          <a:xfrm flipH="1">
            <a:off x="4987634" y="4660288"/>
            <a:ext cx="341788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3B03E4-C60D-446D-896F-BAE6145A6D13}"/>
              </a:ext>
            </a:extLst>
          </p:cNvPr>
          <p:cNvCxnSpPr>
            <a:cxnSpLocks/>
          </p:cNvCxnSpPr>
          <p:nvPr/>
        </p:nvCxnSpPr>
        <p:spPr>
          <a:xfrm flipV="1">
            <a:off x="1166550" y="397868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2571FE-7644-4BE5-997B-AB68799C52C5}"/>
              </a:ext>
            </a:extLst>
          </p:cNvPr>
          <p:cNvCxnSpPr>
            <a:cxnSpLocks/>
          </p:cNvCxnSpPr>
          <p:nvPr/>
        </p:nvCxnSpPr>
        <p:spPr>
          <a:xfrm flipV="1">
            <a:off x="2129442" y="3985608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FA83A5-8926-4AE6-A3A4-CA0548E2F8E0}"/>
              </a:ext>
            </a:extLst>
          </p:cNvPr>
          <p:cNvCxnSpPr>
            <a:cxnSpLocks/>
          </p:cNvCxnSpPr>
          <p:nvPr/>
        </p:nvCxnSpPr>
        <p:spPr>
          <a:xfrm flipV="1">
            <a:off x="3113120" y="3971752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370F32-8953-4869-B49C-64E4114945E7}"/>
              </a:ext>
            </a:extLst>
          </p:cNvPr>
          <p:cNvCxnSpPr>
            <a:cxnSpLocks/>
          </p:cNvCxnSpPr>
          <p:nvPr/>
        </p:nvCxnSpPr>
        <p:spPr>
          <a:xfrm flipV="1">
            <a:off x="4044843" y="3968287"/>
            <a:ext cx="3884" cy="27766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13211-2149-48BA-BD67-D89A95619C6F}"/>
                  </a:ext>
                </a:extLst>
              </p:cNvPr>
              <p:cNvSpPr/>
              <p:nvPr/>
            </p:nvSpPr>
            <p:spPr>
              <a:xfrm>
                <a:off x="906834" y="3643574"/>
                <a:ext cx="347870" cy="33401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13211-2149-48BA-BD67-D89A956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34" y="3643574"/>
                <a:ext cx="347870" cy="334015"/>
              </a:xfrm>
              <a:prstGeom prst="rect">
                <a:avLst/>
              </a:prstGeom>
              <a:blipFill>
                <a:blip r:embed="rId11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03AF911-C841-423C-AE87-074C3418E1CE}"/>
                  </a:ext>
                </a:extLst>
              </p:cNvPr>
              <p:cNvSpPr/>
              <p:nvPr/>
            </p:nvSpPr>
            <p:spPr>
              <a:xfrm>
                <a:off x="1872102" y="3653039"/>
                <a:ext cx="347870" cy="32455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03AF911-C841-423C-AE87-074C3418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02" y="3653039"/>
                <a:ext cx="347870" cy="324550"/>
              </a:xfrm>
              <a:prstGeom prst="rect">
                <a:avLst/>
              </a:prstGeom>
              <a:blipFill>
                <a:blip r:embed="rId12"/>
                <a:stretch>
                  <a:fillRect l="-19298" r="-1754"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74CF8A-2822-4E61-B944-B09B55D55E64}"/>
                  </a:ext>
                </a:extLst>
              </p:cNvPr>
              <p:cNvSpPr/>
              <p:nvPr/>
            </p:nvSpPr>
            <p:spPr>
              <a:xfrm>
                <a:off x="2838543" y="3671020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74CF8A-2822-4E61-B944-B09B55D55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43" y="3671020"/>
                <a:ext cx="347870" cy="306569"/>
              </a:xfrm>
              <a:prstGeom prst="rect">
                <a:avLst/>
              </a:prstGeom>
              <a:blipFill>
                <a:blip r:embed="rId13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0F4E37-1C55-4BC8-83C7-59BFF02B18FB}"/>
                  </a:ext>
                </a:extLst>
              </p:cNvPr>
              <p:cNvSpPr/>
              <p:nvPr/>
            </p:nvSpPr>
            <p:spPr>
              <a:xfrm>
                <a:off x="3803811" y="3671020"/>
                <a:ext cx="347870" cy="30656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0F4E37-1C55-4BC8-83C7-59BFF02B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811" y="3671020"/>
                <a:ext cx="347870" cy="306569"/>
              </a:xfrm>
              <a:prstGeom prst="rect">
                <a:avLst/>
              </a:prstGeom>
              <a:blipFill>
                <a:blip r:embed="rId14"/>
                <a:stretch>
                  <a:fillRect l="-21053" r="-1754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F79BFB-0927-49A2-BA8F-70F12CB4D6C9}"/>
              </a:ext>
            </a:extLst>
          </p:cNvPr>
          <p:cNvCxnSpPr>
            <a:cxnSpLocks/>
          </p:cNvCxnSpPr>
          <p:nvPr/>
        </p:nvCxnSpPr>
        <p:spPr>
          <a:xfrm flipV="1">
            <a:off x="1079957" y="340371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F59B9A4-793A-4BCB-B362-43415C224C8D}"/>
              </a:ext>
            </a:extLst>
          </p:cNvPr>
          <p:cNvCxnSpPr>
            <a:cxnSpLocks/>
          </p:cNvCxnSpPr>
          <p:nvPr/>
        </p:nvCxnSpPr>
        <p:spPr>
          <a:xfrm flipV="1">
            <a:off x="2042849" y="341063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9215ED-0B34-4762-BF58-3BFCCDD03D82}"/>
              </a:ext>
            </a:extLst>
          </p:cNvPr>
          <p:cNvCxnSpPr>
            <a:cxnSpLocks/>
          </p:cNvCxnSpPr>
          <p:nvPr/>
        </p:nvCxnSpPr>
        <p:spPr>
          <a:xfrm flipV="1">
            <a:off x="3026527" y="3396782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D3C0F7-AC8D-41FD-8F42-DAA081F36EDD}"/>
              </a:ext>
            </a:extLst>
          </p:cNvPr>
          <p:cNvCxnSpPr>
            <a:cxnSpLocks/>
          </p:cNvCxnSpPr>
          <p:nvPr/>
        </p:nvCxnSpPr>
        <p:spPr>
          <a:xfrm flipV="1">
            <a:off x="3958250" y="3393317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80D33D6-3423-4B80-BCCF-8BB1EC55CD57}"/>
              </a:ext>
            </a:extLst>
          </p:cNvPr>
          <p:cNvSpPr/>
          <p:nvPr/>
        </p:nvSpPr>
        <p:spPr>
          <a:xfrm>
            <a:off x="901971" y="3055519"/>
            <a:ext cx="3258039" cy="342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755D87-DB7B-4F15-B4B2-50E6DB794D42}"/>
                  </a:ext>
                </a:extLst>
              </p:cNvPr>
              <p:cNvSpPr/>
              <p:nvPr/>
            </p:nvSpPr>
            <p:spPr>
              <a:xfrm>
                <a:off x="903369" y="2445145"/>
                <a:ext cx="347870" cy="3340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755D87-DB7B-4F15-B4B2-50E6DB794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69" y="2445145"/>
                <a:ext cx="347870" cy="334015"/>
              </a:xfrm>
              <a:prstGeom prst="rect">
                <a:avLst/>
              </a:prstGeom>
              <a:blipFill>
                <a:blip r:embed="rId1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7C16B4-3255-4487-A8B1-8A4EE8262540}"/>
                  </a:ext>
                </a:extLst>
              </p:cNvPr>
              <p:cNvSpPr/>
              <p:nvPr/>
            </p:nvSpPr>
            <p:spPr>
              <a:xfrm>
                <a:off x="1868637" y="2454610"/>
                <a:ext cx="347870" cy="3245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7C16B4-3255-4487-A8B1-8A4EE8262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37" y="2454610"/>
                <a:ext cx="347870" cy="324550"/>
              </a:xfrm>
              <a:prstGeom prst="rect">
                <a:avLst/>
              </a:prstGeom>
              <a:blipFill>
                <a:blip r:embed="rId16"/>
                <a:stretch>
                  <a:fillRect l="-24561" r="-5263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AFAE45-ADFB-4567-9A52-D9D3BD10E408}"/>
                  </a:ext>
                </a:extLst>
              </p:cNvPr>
              <p:cNvSpPr/>
              <p:nvPr/>
            </p:nvSpPr>
            <p:spPr>
              <a:xfrm>
                <a:off x="2835078" y="2472591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AFAE45-ADFB-4567-9A52-D9D3BD10E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78" y="2472591"/>
                <a:ext cx="347870" cy="306569"/>
              </a:xfrm>
              <a:prstGeom prst="rect">
                <a:avLst/>
              </a:prstGeom>
              <a:blipFill>
                <a:blip r:embed="rId17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90CC3D-3BAA-4D22-8F0A-6A8E851E6FBD}"/>
                  </a:ext>
                </a:extLst>
              </p:cNvPr>
              <p:cNvSpPr/>
              <p:nvPr/>
            </p:nvSpPr>
            <p:spPr>
              <a:xfrm>
                <a:off x="3800346" y="2472591"/>
                <a:ext cx="347870" cy="3065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90CC3D-3BAA-4D22-8F0A-6A8E851E6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6" y="2472591"/>
                <a:ext cx="347870" cy="306569"/>
              </a:xfrm>
              <a:prstGeom prst="rect">
                <a:avLst/>
              </a:prstGeom>
              <a:blipFill>
                <a:blip r:embed="rId18"/>
                <a:stretch>
                  <a:fillRect l="-24561" r="-7018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56FC48-C215-476D-9542-A616605CDC17}"/>
              </a:ext>
            </a:extLst>
          </p:cNvPr>
          <p:cNvCxnSpPr>
            <a:cxnSpLocks/>
          </p:cNvCxnSpPr>
          <p:nvPr/>
        </p:nvCxnSpPr>
        <p:spPr>
          <a:xfrm flipV="1">
            <a:off x="1076492" y="220528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C6D6E7-E3AB-4218-8257-101A40AEE6DB}"/>
              </a:ext>
            </a:extLst>
          </p:cNvPr>
          <p:cNvCxnSpPr>
            <a:cxnSpLocks/>
          </p:cNvCxnSpPr>
          <p:nvPr/>
        </p:nvCxnSpPr>
        <p:spPr>
          <a:xfrm flipV="1">
            <a:off x="2039384" y="2212209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9E2EC76-5975-4A73-B212-3E324DC9E6EB}"/>
              </a:ext>
            </a:extLst>
          </p:cNvPr>
          <p:cNvCxnSpPr>
            <a:cxnSpLocks/>
          </p:cNvCxnSpPr>
          <p:nvPr/>
        </p:nvCxnSpPr>
        <p:spPr>
          <a:xfrm flipV="1">
            <a:off x="3023062" y="219835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501FB5-13C9-47B3-8622-6D9A0CE13B6A}"/>
              </a:ext>
            </a:extLst>
          </p:cNvPr>
          <p:cNvCxnSpPr>
            <a:cxnSpLocks/>
          </p:cNvCxnSpPr>
          <p:nvPr/>
        </p:nvCxnSpPr>
        <p:spPr>
          <a:xfrm flipV="1">
            <a:off x="3954785" y="219488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E2681-87F0-4AB4-8FEF-FA9BE40B3665}"/>
              </a:ext>
            </a:extLst>
          </p:cNvPr>
          <p:cNvCxnSpPr>
            <a:cxnSpLocks/>
          </p:cNvCxnSpPr>
          <p:nvPr/>
        </p:nvCxnSpPr>
        <p:spPr>
          <a:xfrm flipV="1">
            <a:off x="1083418" y="278371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387C0B-21B5-4E7A-AFC7-9A4E75CE85D3}"/>
              </a:ext>
            </a:extLst>
          </p:cNvPr>
          <p:cNvCxnSpPr>
            <a:cxnSpLocks/>
          </p:cNvCxnSpPr>
          <p:nvPr/>
        </p:nvCxnSpPr>
        <p:spPr>
          <a:xfrm flipV="1">
            <a:off x="2046310" y="2790640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5886E3A-768B-4CB7-8638-14B7D4EB088C}"/>
              </a:ext>
            </a:extLst>
          </p:cNvPr>
          <p:cNvCxnSpPr>
            <a:cxnSpLocks/>
          </p:cNvCxnSpPr>
          <p:nvPr/>
        </p:nvCxnSpPr>
        <p:spPr>
          <a:xfrm flipV="1">
            <a:off x="3029988" y="277678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8A27D-2A87-4897-AFDB-C5BB68400315}"/>
              </a:ext>
            </a:extLst>
          </p:cNvPr>
          <p:cNvCxnSpPr>
            <a:cxnSpLocks/>
          </p:cNvCxnSpPr>
          <p:nvPr/>
        </p:nvCxnSpPr>
        <p:spPr>
          <a:xfrm flipV="1">
            <a:off x="3961711" y="2773319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Summing Junction 58">
            <a:extLst>
              <a:ext uri="{FF2B5EF4-FFF2-40B4-BE49-F238E27FC236}">
                <a16:creationId xmlns:a16="http://schemas.microsoft.com/office/drawing/2014/main" id="{CD8617CF-A5D0-4C60-A09E-A84EAF49082C}"/>
              </a:ext>
            </a:extLst>
          </p:cNvPr>
          <p:cNvSpPr/>
          <p:nvPr/>
        </p:nvSpPr>
        <p:spPr>
          <a:xfrm>
            <a:off x="955966" y="1923963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Flowchart: Summing Junction 59">
            <a:extLst>
              <a:ext uri="{FF2B5EF4-FFF2-40B4-BE49-F238E27FC236}">
                <a16:creationId xmlns:a16="http://schemas.microsoft.com/office/drawing/2014/main" id="{25B0CFCA-3F5F-4181-BA5A-44188F7263AB}"/>
              </a:ext>
            </a:extLst>
          </p:cNvPr>
          <p:cNvSpPr/>
          <p:nvPr/>
        </p:nvSpPr>
        <p:spPr>
          <a:xfrm>
            <a:off x="1915781" y="1932352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Flowchart: Summing Junction 60">
            <a:extLst>
              <a:ext uri="{FF2B5EF4-FFF2-40B4-BE49-F238E27FC236}">
                <a16:creationId xmlns:a16="http://schemas.microsoft.com/office/drawing/2014/main" id="{FE4EFCC0-20B0-4E35-9B3E-A2FDBA970109}"/>
              </a:ext>
            </a:extLst>
          </p:cNvPr>
          <p:cNvSpPr/>
          <p:nvPr/>
        </p:nvSpPr>
        <p:spPr>
          <a:xfrm>
            <a:off x="2896565" y="1903076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Flowchart: Summing Junction 61">
            <a:extLst>
              <a:ext uri="{FF2B5EF4-FFF2-40B4-BE49-F238E27FC236}">
                <a16:creationId xmlns:a16="http://schemas.microsoft.com/office/drawing/2014/main" id="{A88E3925-F877-404C-BA0D-39D173EC40AD}"/>
              </a:ext>
            </a:extLst>
          </p:cNvPr>
          <p:cNvSpPr/>
          <p:nvPr/>
        </p:nvSpPr>
        <p:spPr>
          <a:xfrm>
            <a:off x="3825207" y="1911465"/>
            <a:ext cx="270017" cy="270017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83B744-E4FF-48ED-AF0B-B652185936AD}"/>
              </a:ext>
            </a:extLst>
          </p:cNvPr>
          <p:cNvCxnSpPr>
            <a:cxnSpLocks/>
          </p:cNvCxnSpPr>
          <p:nvPr/>
        </p:nvCxnSpPr>
        <p:spPr>
          <a:xfrm flipV="1">
            <a:off x="1091489" y="1664166"/>
            <a:ext cx="4761101" cy="335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131BA40-E712-4E48-AF2B-5114A3A051C1}"/>
              </a:ext>
            </a:extLst>
          </p:cNvPr>
          <p:cNvSpPr/>
          <p:nvPr/>
        </p:nvSpPr>
        <p:spPr>
          <a:xfrm>
            <a:off x="488117" y="2100322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75CA5DE-17E8-4594-B5AB-6B0AA32E7EA5}"/>
              </a:ext>
            </a:extLst>
          </p:cNvPr>
          <p:cNvSpPr/>
          <p:nvPr/>
        </p:nvSpPr>
        <p:spPr>
          <a:xfrm>
            <a:off x="1450077" y="2129993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22C5E69-9ED1-4903-BA60-5662830E3C0B}"/>
              </a:ext>
            </a:extLst>
          </p:cNvPr>
          <p:cNvSpPr/>
          <p:nvPr/>
        </p:nvSpPr>
        <p:spPr>
          <a:xfrm>
            <a:off x="2417401" y="2097846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7E64790-0060-4A3F-8F32-60C0EC363F7C}"/>
              </a:ext>
            </a:extLst>
          </p:cNvPr>
          <p:cNvSpPr/>
          <p:nvPr/>
        </p:nvSpPr>
        <p:spPr>
          <a:xfrm>
            <a:off x="3379361" y="2127517"/>
            <a:ext cx="467847" cy="2524991"/>
          </a:xfrm>
          <a:custGeom>
            <a:avLst/>
            <a:gdLst>
              <a:gd name="connsiteX0" fmla="*/ 415892 w 467847"/>
              <a:gd name="connsiteY0" fmla="*/ 2524991 h 2524991"/>
              <a:gd name="connsiteX1" fmla="*/ 256 w 467847"/>
              <a:gd name="connsiteY1" fmla="*/ 1246909 h 2524991"/>
              <a:gd name="connsiteX2" fmla="*/ 467847 w 467847"/>
              <a:gd name="connsiteY2" fmla="*/ 0 h 252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47" h="2524991">
                <a:moveTo>
                  <a:pt x="415892" y="2524991"/>
                </a:moveTo>
                <a:cubicBezTo>
                  <a:pt x="203744" y="2096366"/>
                  <a:pt x="-8403" y="1667741"/>
                  <a:pt x="256" y="1246909"/>
                </a:cubicBezTo>
                <a:cubicBezTo>
                  <a:pt x="8915" y="826077"/>
                  <a:pt x="238381" y="413038"/>
                  <a:pt x="467847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B075CE-AE9E-4C35-A6CD-F1E4A99B3D42}"/>
              </a:ext>
            </a:extLst>
          </p:cNvPr>
          <p:cNvCxnSpPr>
            <a:cxnSpLocks/>
          </p:cNvCxnSpPr>
          <p:nvPr/>
        </p:nvCxnSpPr>
        <p:spPr>
          <a:xfrm flipV="1">
            <a:off x="1101029" y="167153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2410A2D-1706-4A46-AE90-4F64FB545065}"/>
              </a:ext>
            </a:extLst>
          </p:cNvPr>
          <p:cNvCxnSpPr>
            <a:cxnSpLocks/>
          </p:cNvCxnSpPr>
          <p:nvPr/>
        </p:nvCxnSpPr>
        <p:spPr>
          <a:xfrm flipV="1">
            <a:off x="2063921" y="1678464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819B44-8D94-4D9B-B4BC-74A1822E6AD8}"/>
              </a:ext>
            </a:extLst>
          </p:cNvPr>
          <p:cNvCxnSpPr>
            <a:cxnSpLocks/>
          </p:cNvCxnSpPr>
          <p:nvPr/>
        </p:nvCxnSpPr>
        <p:spPr>
          <a:xfrm flipV="1">
            <a:off x="3047599" y="1664608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F56812-76BF-43E5-8370-6D8F744BD131}"/>
              </a:ext>
            </a:extLst>
          </p:cNvPr>
          <p:cNvCxnSpPr>
            <a:cxnSpLocks/>
          </p:cNvCxnSpPr>
          <p:nvPr/>
        </p:nvCxnSpPr>
        <p:spPr>
          <a:xfrm flipV="1">
            <a:off x="3979322" y="1661143"/>
            <a:ext cx="3884" cy="2776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Or 71">
            <a:extLst>
              <a:ext uri="{FF2B5EF4-FFF2-40B4-BE49-F238E27FC236}">
                <a16:creationId xmlns:a16="http://schemas.microsoft.com/office/drawing/2014/main" id="{1684C059-5B09-493B-9263-7D39AFD270FD}"/>
              </a:ext>
            </a:extLst>
          </p:cNvPr>
          <p:cNvSpPr/>
          <p:nvPr/>
        </p:nvSpPr>
        <p:spPr>
          <a:xfrm>
            <a:off x="5713756" y="2956914"/>
            <a:ext cx="277668" cy="277668"/>
          </a:xfrm>
          <a:prstGeom prst="flowChar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41B910F-3D79-4706-81D9-E21D00C1A448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5838452" y="1680708"/>
            <a:ext cx="14138" cy="127620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D5A3B8-3A14-4097-A4CC-25F3745EF475}"/>
                  </a:ext>
                </a:extLst>
              </p:cNvPr>
              <p:cNvSpPr/>
              <p:nvPr/>
            </p:nvSpPr>
            <p:spPr>
              <a:xfrm>
                <a:off x="6686772" y="5366171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D5A3B8-3A14-4097-A4CC-25F3745EF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72" y="5366171"/>
                <a:ext cx="347870" cy="636105"/>
              </a:xfrm>
              <a:prstGeom prst="rect">
                <a:avLst/>
              </a:prstGeom>
              <a:blipFill>
                <a:blip r:embed="rId19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7AD3898-A8A4-45D1-8B7D-022AF926F66F}"/>
              </a:ext>
            </a:extLst>
          </p:cNvPr>
          <p:cNvCxnSpPr>
            <a:cxnSpLocks/>
            <a:endCxn id="72" idx="4"/>
          </p:cNvCxnSpPr>
          <p:nvPr/>
        </p:nvCxnSpPr>
        <p:spPr>
          <a:xfrm flipH="1" flipV="1">
            <a:off x="5852590" y="3234582"/>
            <a:ext cx="30418" cy="2449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04FEE80-F77D-4CE1-9A56-D9AC8E14E95A}"/>
              </a:ext>
            </a:extLst>
          </p:cNvPr>
          <p:cNvCxnSpPr>
            <a:cxnSpLocks/>
          </p:cNvCxnSpPr>
          <p:nvPr/>
        </p:nvCxnSpPr>
        <p:spPr>
          <a:xfrm>
            <a:off x="5883008" y="5673833"/>
            <a:ext cx="8037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C032CAC-75C4-480D-937A-6D4111FA5991}"/>
              </a:ext>
            </a:extLst>
          </p:cNvPr>
          <p:cNvSpPr txBox="1"/>
          <p:nvPr/>
        </p:nvSpPr>
        <p:spPr>
          <a:xfrm>
            <a:off x="7096544" y="113517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Inputs: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299EF0-1A34-47AF-A210-C0D2DC2BAE1A}"/>
                  </a:ext>
                </a:extLst>
              </p:cNvPr>
              <p:cNvSpPr txBox="1"/>
              <p:nvPr/>
            </p:nvSpPr>
            <p:spPr>
              <a:xfrm>
                <a:off x="7407655" y="1538433"/>
                <a:ext cx="293250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Query vector: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299EF0-1A34-47AF-A210-C0D2DC2B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655" y="1538433"/>
                <a:ext cx="2932508" cy="390748"/>
              </a:xfrm>
              <a:prstGeom prst="rect">
                <a:avLst/>
              </a:prstGeom>
              <a:blipFill>
                <a:blip r:embed="rId20"/>
                <a:stretch>
                  <a:fillRect l="-1663" t="-6250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1999EA-23EE-451C-9D9A-AE5E8F59847A}"/>
                  </a:ext>
                </a:extLst>
              </p:cNvPr>
              <p:cNvSpPr txBox="1"/>
              <p:nvPr/>
            </p:nvSpPr>
            <p:spPr>
              <a:xfrm>
                <a:off x="7425724" y="1890226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Data vectors: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1999EA-23EE-451C-9D9A-AE5E8F59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24" y="1890226"/>
                <a:ext cx="3047172" cy="369332"/>
              </a:xfrm>
              <a:prstGeom prst="rect">
                <a:avLst/>
              </a:prstGeom>
              <a:blipFill>
                <a:blip r:embed="rId21"/>
                <a:stretch>
                  <a:fillRect l="-1600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529192EA-B804-40BB-9F8D-0CC0B3A7D69C}"/>
              </a:ext>
            </a:extLst>
          </p:cNvPr>
          <p:cNvSpPr txBox="1"/>
          <p:nvPr/>
        </p:nvSpPr>
        <p:spPr>
          <a:xfrm>
            <a:off x="7085872" y="3151848"/>
            <a:ext cx="190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Computation: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DF561A-2E16-4972-AC09-0202BB9970F2}"/>
                  </a:ext>
                </a:extLst>
              </p:cNvPr>
              <p:cNvSpPr txBox="1"/>
              <p:nvPr/>
            </p:nvSpPr>
            <p:spPr>
              <a:xfrm>
                <a:off x="7425724" y="4298840"/>
                <a:ext cx="4550928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Alignment Score: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DF561A-2E16-4972-AC09-0202BB997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24" y="4298840"/>
                <a:ext cx="4550928" cy="427746"/>
              </a:xfrm>
              <a:prstGeom prst="rect">
                <a:avLst/>
              </a:prstGeom>
              <a:blipFill>
                <a:blip r:embed="rId22"/>
                <a:stretch>
                  <a:fillRect l="-1071" t="-1429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537AB3-C82D-4E75-BABF-0BD966D7575D}"/>
                  </a:ext>
                </a:extLst>
              </p:cNvPr>
              <p:cNvSpPr txBox="1"/>
              <p:nvPr/>
            </p:nvSpPr>
            <p:spPr>
              <a:xfrm>
                <a:off x="7425724" y="4700680"/>
                <a:ext cx="43967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Attention Weight: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𝑟𝑜𝑤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537AB3-C82D-4E75-BABF-0BD966D7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24" y="4700680"/>
                <a:ext cx="4396724" cy="646331"/>
              </a:xfrm>
              <a:prstGeom prst="rect">
                <a:avLst/>
              </a:prstGeom>
              <a:blipFill>
                <a:blip r:embed="rId23"/>
                <a:stretch>
                  <a:fillRect l="-1110" t="-3774" b="-84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31D604-D693-47B5-8C2E-A9654FE70921}"/>
                  </a:ext>
                </a:extLst>
              </p:cNvPr>
              <p:cNvSpPr txBox="1"/>
              <p:nvPr/>
            </p:nvSpPr>
            <p:spPr>
              <a:xfrm>
                <a:off x="7367643" y="5432524"/>
                <a:ext cx="3858311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Output Vector: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IN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𝐴𝑉</m:t>
                    </m:r>
                  </m:oMath>
                </a14:m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31D604-D693-47B5-8C2E-A9654FE7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43" y="5432524"/>
                <a:ext cx="3858311" cy="646652"/>
              </a:xfrm>
              <a:prstGeom prst="rect">
                <a:avLst/>
              </a:prstGeom>
              <a:blipFill>
                <a:blip r:embed="rId24"/>
                <a:stretch>
                  <a:fillRect l="-1422" t="-37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C236C6C-8A65-44A0-A26B-12A47AD2074C}"/>
                  </a:ext>
                </a:extLst>
              </p:cNvPr>
              <p:cNvSpPr txBox="1"/>
              <p:nvPr/>
            </p:nvSpPr>
            <p:spPr>
              <a:xfrm>
                <a:off x="7407655" y="2268094"/>
                <a:ext cx="293250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Key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C236C6C-8A65-44A0-A26B-12A47AD2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655" y="2268094"/>
                <a:ext cx="2932508" cy="390748"/>
              </a:xfrm>
              <a:prstGeom prst="rect">
                <a:avLst/>
              </a:prstGeom>
              <a:blipFill>
                <a:blip r:embed="rId25"/>
                <a:stretch>
                  <a:fillRect l="-1663" t="-6250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415C9A8-A2A2-45B3-B5E2-EB39F9AA45E7}"/>
                  </a:ext>
                </a:extLst>
              </p:cNvPr>
              <p:cNvSpPr txBox="1"/>
              <p:nvPr/>
            </p:nvSpPr>
            <p:spPr>
              <a:xfrm>
                <a:off x="7425724" y="2622907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Value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415C9A8-A2A2-45B3-B5E2-EB39F9AA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24" y="2622907"/>
                <a:ext cx="3047172" cy="369332"/>
              </a:xfrm>
              <a:prstGeom prst="rect">
                <a:avLst/>
              </a:prstGeom>
              <a:blipFill>
                <a:blip r:embed="rId26"/>
                <a:stretch>
                  <a:fillRect l="-1600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F11FBC-9A4B-48A0-B08A-8FCC5379A64F}"/>
                  </a:ext>
                </a:extLst>
              </p:cNvPr>
              <p:cNvSpPr txBox="1"/>
              <p:nvPr/>
            </p:nvSpPr>
            <p:spPr>
              <a:xfrm>
                <a:off x="7431804" y="3554931"/>
                <a:ext cx="293250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Keys: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F11FBC-9A4B-48A0-B08A-8FCC5379A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04" y="3554931"/>
                <a:ext cx="2932508" cy="390748"/>
              </a:xfrm>
              <a:prstGeom prst="rect">
                <a:avLst/>
              </a:prstGeom>
              <a:blipFill>
                <a:blip r:embed="rId27"/>
                <a:stretch>
                  <a:fillRect l="-1663" t="-6250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FE3CF4-FEF0-4F28-B521-7A444043276D}"/>
                  </a:ext>
                </a:extLst>
              </p:cNvPr>
              <p:cNvSpPr txBox="1"/>
              <p:nvPr/>
            </p:nvSpPr>
            <p:spPr>
              <a:xfrm>
                <a:off x="7450869" y="3906077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Values: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FE3CF4-FEF0-4F28-B521-7A4440432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69" y="3906077"/>
                <a:ext cx="3047172" cy="369332"/>
              </a:xfrm>
              <a:prstGeom prst="rect">
                <a:avLst/>
              </a:prstGeom>
              <a:blipFill>
                <a:blip r:embed="rId28"/>
                <a:stretch>
                  <a:fillRect l="-1600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2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/>
      <p:bldP spid="91" grpId="0"/>
      <p:bldP spid="92" grpId="0"/>
      <p:bldP spid="87" grpId="0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258C42-B995-4ECD-A9CD-DE6119657874}"/>
              </a:ext>
            </a:extLst>
          </p:cNvPr>
          <p:cNvCxnSpPr>
            <a:cxnSpLocks/>
          </p:cNvCxnSpPr>
          <p:nvPr/>
        </p:nvCxnSpPr>
        <p:spPr>
          <a:xfrm>
            <a:off x="7842796" y="427877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43F2F8A-24CE-4086-AE6F-CF07C5DF1A07}"/>
              </a:ext>
            </a:extLst>
          </p:cNvPr>
          <p:cNvCxnSpPr>
            <a:cxnSpLocks/>
          </p:cNvCxnSpPr>
          <p:nvPr/>
        </p:nvCxnSpPr>
        <p:spPr>
          <a:xfrm>
            <a:off x="7826140" y="482211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600CBA3-D77B-4446-A629-18309A3C85B6}"/>
              </a:ext>
            </a:extLst>
          </p:cNvPr>
          <p:cNvCxnSpPr>
            <a:cxnSpLocks/>
          </p:cNvCxnSpPr>
          <p:nvPr/>
        </p:nvCxnSpPr>
        <p:spPr>
          <a:xfrm>
            <a:off x="7829455" y="530250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7EEA4E-58B8-4CD8-862B-A239521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(Query-Key-Value)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DAEB-72BE-402A-B6E0-D79EEE2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/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blipFill>
                <a:blip r:embed="rId2"/>
                <a:stretch>
                  <a:fillRect l="-19298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/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blipFill>
                <a:blip r:embed="rId3"/>
                <a:stretch>
                  <a:fillRect l="-19298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/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blipFill>
                <a:blip r:embed="rId4"/>
                <a:stretch>
                  <a:fillRect l="-1929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/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blipFill>
                <a:blip r:embed="rId5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/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blipFill>
                <a:blip r:embed="rId6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/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blipFill>
                <a:blip r:embed="rId7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/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blipFill>
                <a:blip r:embed="rId8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/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blipFill>
                <a:blip r:embed="rId9"/>
                <a:stretch>
                  <a:fillRect l="-15789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/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blipFill>
                <a:blip r:embed="rId10"/>
                <a:stretch>
                  <a:fillRect l="-17544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/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blipFill>
                <a:blip r:embed="rId11"/>
                <a:stretch>
                  <a:fillRect l="-175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/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blipFill>
                <a:blip r:embed="rId12"/>
                <a:stretch>
                  <a:fillRect l="-12281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/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blipFill>
                <a:blip r:embed="rId13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/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blipFill>
                <a:blip r:embed="rId14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D8A62D2-2489-423E-BED5-DB850F677A48}"/>
              </a:ext>
            </a:extLst>
          </p:cNvPr>
          <p:cNvSpPr/>
          <p:nvPr/>
        </p:nvSpPr>
        <p:spPr>
          <a:xfrm>
            <a:off x="8219661" y="4015409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/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blipFill>
                <a:blip r:embed="rId1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/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blipFill>
                <a:blip r:embed="rId1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/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blipFill>
                <a:blip r:embed="rId17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/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blipFill>
                <a:blip r:embed="rId18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/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blipFill>
                <a:blip r:embed="rId19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/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blipFill>
                <a:blip r:embed="rId20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/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blipFill>
                <a:blip r:embed="rId21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/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blipFill>
                <a:blip r:embed="rId22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/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blipFill>
                <a:blip r:embed="rId2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/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blipFill>
                <a:blip r:embed="rId2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/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blipFill>
                <a:blip r:embed="rId2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/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blipFill>
                <a:blip r:embed="rId26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5C7521-F005-44B6-86E0-126503776784}"/>
              </a:ext>
            </a:extLst>
          </p:cNvPr>
          <p:cNvSpPr/>
          <p:nvPr/>
        </p:nvSpPr>
        <p:spPr>
          <a:xfrm>
            <a:off x="8219661" y="1931963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/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blipFill>
                <a:blip r:embed="rId2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/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blipFill>
                <a:blip r:embed="rId28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/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blipFill>
                <a:blip r:embed="rId29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/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blipFill>
                <a:blip r:embed="rId30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/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blipFill>
                <a:blip r:embed="rId31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/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blipFill>
                <a:blip r:embed="rId32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/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blipFill>
                <a:blip r:embed="rId33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/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blipFill>
                <a:blip r:embed="rId34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/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blipFill>
                <a:blip r:embed="rId35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/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blipFill>
                <a:blip r:embed="rId36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/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blipFill>
                <a:blip r:embed="rId3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/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blipFill>
                <a:blip r:embed="rId38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D7CB7F-F091-426A-8D2F-26CDC8A1B70F}"/>
              </a:ext>
            </a:extLst>
          </p:cNvPr>
          <p:cNvCxnSpPr>
            <a:cxnSpLocks/>
          </p:cNvCxnSpPr>
          <p:nvPr/>
        </p:nvCxnSpPr>
        <p:spPr>
          <a:xfrm flipV="1">
            <a:off x="8687247" y="566198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C7749E-6F96-4CCE-A39E-638607C38669}"/>
              </a:ext>
            </a:extLst>
          </p:cNvPr>
          <p:cNvCxnSpPr>
            <a:cxnSpLocks/>
          </p:cNvCxnSpPr>
          <p:nvPr/>
        </p:nvCxnSpPr>
        <p:spPr>
          <a:xfrm flipV="1">
            <a:off x="955312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B28D3C-89AA-4171-820C-D6A8F7CB232E}"/>
              </a:ext>
            </a:extLst>
          </p:cNvPr>
          <p:cNvCxnSpPr>
            <a:cxnSpLocks/>
          </p:cNvCxnSpPr>
          <p:nvPr/>
        </p:nvCxnSpPr>
        <p:spPr>
          <a:xfrm flipV="1">
            <a:off x="1043011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111C53-D15A-4393-8CDE-CE6945C8CEBE}"/>
              </a:ext>
            </a:extLst>
          </p:cNvPr>
          <p:cNvCxnSpPr>
            <a:cxnSpLocks/>
          </p:cNvCxnSpPr>
          <p:nvPr/>
        </p:nvCxnSpPr>
        <p:spPr>
          <a:xfrm flipV="1">
            <a:off x="11365566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DAB3A-5C03-407B-AF42-03E6FB38C15C}"/>
              </a:ext>
            </a:extLst>
          </p:cNvPr>
          <p:cNvSpPr txBox="1"/>
          <p:nvPr/>
        </p:nvSpPr>
        <p:spPr>
          <a:xfrm>
            <a:off x="9369024" y="3598415"/>
            <a:ext cx="13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SOFTMAX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1A1315-9C69-4C0D-B287-A0B3FBA3B3CA}"/>
              </a:ext>
            </a:extLst>
          </p:cNvPr>
          <p:cNvCxnSpPr>
            <a:cxnSpLocks/>
          </p:cNvCxnSpPr>
          <p:nvPr/>
        </p:nvCxnSpPr>
        <p:spPr>
          <a:xfrm flipV="1">
            <a:off x="10711510" y="363154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12FA93-AAC5-4B8D-AF91-B7ABC7C4EF8C}"/>
              </a:ext>
            </a:extLst>
          </p:cNvPr>
          <p:cNvGrpSpPr/>
          <p:nvPr/>
        </p:nvGrpSpPr>
        <p:grpSpPr>
          <a:xfrm>
            <a:off x="8219661" y="1493669"/>
            <a:ext cx="3523289" cy="369332"/>
            <a:chOff x="8221308" y="1443974"/>
            <a:chExt cx="2874616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DD1A2B-6086-4E69-AAE7-B9EC047554AE}"/>
                </a:ext>
              </a:extLst>
            </p:cNvPr>
            <p:cNvSpPr txBox="1"/>
            <p:nvPr/>
          </p:nvSpPr>
          <p:spPr>
            <a:xfrm>
              <a:off x="8221308" y="1443974"/>
              <a:ext cx="28746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PRODUCT (      )      SUM (  ) 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521473-6D81-447C-B094-4877EC7F0B7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50" y="1651530"/>
              <a:ext cx="3244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77CD9E-7DC6-4644-84FC-250BC5C5A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9978" y="1514705"/>
              <a:ext cx="0" cy="25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/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blipFill>
                <a:blip r:embed="rId39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/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blipFill>
                <a:blip r:embed="rId40"/>
                <a:stretch>
                  <a:fillRect l="-14035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/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blipFill>
                <a:blip r:embed="rId41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/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blipFill>
                <a:blip r:embed="rId42"/>
                <a:stretch>
                  <a:fillRect l="-14035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5FE2C2-1446-4254-87D3-7E0B39A66553}"/>
              </a:ext>
            </a:extLst>
          </p:cNvPr>
          <p:cNvCxnSpPr>
            <a:cxnSpLocks/>
          </p:cNvCxnSpPr>
          <p:nvPr/>
        </p:nvCxnSpPr>
        <p:spPr>
          <a:xfrm flipV="1">
            <a:off x="8571810" y="1297801"/>
            <a:ext cx="0" cy="1859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8E7EAA-E725-4C3B-A1B1-A67C416E038A}"/>
              </a:ext>
            </a:extLst>
          </p:cNvPr>
          <p:cNvCxnSpPr>
            <a:cxnSpLocks/>
          </p:cNvCxnSpPr>
          <p:nvPr/>
        </p:nvCxnSpPr>
        <p:spPr>
          <a:xfrm flipV="1">
            <a:off x="9437688" y="129780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4A4B73-1906-4072-9D3F-EB00828355BF}"/>
              </a:ext>
            </a:extLst>
          </p:cNvPr>
          <p:cNvCxnSpPr>
            <a:cxnSpLocks/>
          </p:cNvCxnSpPr>
          <p:nvPr/>
        </p:nvCxnSpPr>
        <p:spPr>
          <a:xfrm flipV="1">
            <a:off x="10365340" y="1281238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7E4628-5965-4E55-8BE1-14CABE1A4619}"/>
              </a:ext>
            </a:extLst>
          </p:cNvPr>
          <p:cNvCxnSpPr>
            <a:cxnSpLocks/>
          </p:cNvCxnSpPr>
          <p:nvPr/>
        </p:nvCxnSpPr>
        <p:spPr>
          <a:xfrm flipV="1">
            <a:off x="11253235" y="130443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B33E7-8A81-439D-8D6C-7F9B2F2AA6E8}"/>
              </a:ext>
            </a:extLst>
          </p:cNvPr>
          <p:cNvCxnSpPr>
            <a:cxnSpLocks/>
          </p:cNvCxnSpPr>
          <p:nvPr/>
        </p:nvCxnSpPr>
        <p:spPr>
          <a:xfrm>
            <a:off x="7127089" y="430859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8A261-09B2-4B59-991A-1D164EEC0AF8}"/>
              </a:ext>
            </a:extLst>
          </p:cNvPr>
          <p:cNvCxnSpPr>
            <a:cxnSpLocks/>
          </p:cNvCxnSpPr>
          <p:nvPr/>
        </p:nvCxnSpPr>
        <p:spPr>
          <a:xfrm>
            <a:off x="7127089" y="4808859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1092D5-419F-4782-91E6-03266B3F16A0}"/>
              </a:ext>
            </a:extLst>
          </p:cNvPr>
          <p:cNvCxnSpPr>
            <a:cxnSpLocks/>
          </p:cNvCxnSpPr>
          <p:nvPr/>
        </p:nvCxnSpPr>
        <p:spPr>
          <a:xfrm>
            <a:off x="7130404" y="5289246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28F2B76-3DD6-473E-ACCD-10B3B43A9048}"/>
              </a:ext>
            </a:extLst>
          </p:cNvPr>
          <p:cNvCxnSpPr>
            <a:cxnSpLocks/>
          </p:cNvCxnSpPr>
          <p:nvPr/>
        </p:nvCxnSpPr>
        <p:spPr>
          <a:xfrm>
            <a:off x="6579704" y="4278773"/>
            <a:ext cx="19629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D5D06B4-94E9-4CB2-846E-F4AA0A96293A}"/>
              </a:ext>
            </a:extLst>
          </p:cNvPr>
          <p:cNvCxnSpPr>
            <a:cxnSpLocks/>
          </p:cNvCxnSpPr>
          <p:nvPr/>
        </p:nvCxnSpPr>
        <p:spPr>
          <a:xfrm flipV="1">
            <a:off x="6589643" y="2236304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CFE0B1-0C63-428A-ADDD-987B266C209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79704" y="2236304"/>
            <a:ext cx="945039" cy="28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3C4F1-B06E-422C-BB13-521E374D8313}"/>
              </a:ext>
            </a:extLst>
          </p:cNvPr>
          <p:cNvCxnSpPr>
            <a:cxnSpLocks/>
          </p:cNvCxnSpPr>
          <p:nvPr/>
        </p:nvCxnSpPr>
        <p:spPr>
          <a:xfrm flipV="1">
            <a:off x="6394173" y="2744132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6B39DA-5A2B-4431-B580-93B0A8EC092F}"/>
              </a:ext>
            </a:extLst>
          </p:cNvPr>
          <p:cNvCxnSpPr>
            <a:cxnSpLocks/>
          </p:cNvCxnSpPr>
          <p:nvPr/>
        </p:nvCxnSpPr>
        <p:spPr>
          <a:xfrm>
            <a:off x="6384234" y="2731181"/>
            <a:ext cx="11405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24E055-E823-4C35-B085-64E89623C5BF}"/>
              </a:ext>
            </a:extLst>
          </p:cNvPr>
          <p:cNvCxnSpPr>
            <a:cxnSpLocks/>
          </p:cNvCxnSpPr>
          <p:nvPr/>
        </p:nvCxnSpPr>
        <p:spPr>
          <a:xfrm>
            <a:off x="6394173" y="4788981"/>
            <a:ext cx="3851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312AB0-89C2-43A7-A9EA-44E8FA0EFD30}"/>
              </a:ext>
            </a:extLst>
          </p:cNvPr>
          <p:cNvCxnSpPr>
            <a:cxnSpLocks/>
          </p:cNvCxnSpPr>
          <p:nvPr/>
        </p:nvCxnSpPr>
        <p:spPr>
          <a:xfrm flipV="1">
            <a:off x="6245304" y="3241302"/>
            <a:ext cx="13034" cy="20611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55232-D77C-455D-81BC-B28F7897439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248399" y="3235676"/>
            <a:ext cx="1276344" cy="56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4AE82-54B8-453F-AC18-8C7624A83E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45304" y="5274467"/>
            <a:ext cx="530692" cy="1084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0CA564-5908-4462-8305-D567ED3A2CA0}"/>
              </a:ext>
            </a:extLst>
          </p:cNvPr>
          <p:cNvCxnSpPr>
            <a:cxnSpLocks/>
          </p:cNvCxnSpPr>
          <p:nvPr/>
        </p:nvCxnSpPr>
        <p:spPr>
          <a:xfrm>
            <a:off x="7876015" y="226990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A6B387A-B8B1-45C5-A0CD-A23BBA3432A2}"/>
              </a:ext>
            </a:extLst>
          </p:cNvPr>
          <p:cNvCxnSpPr>
            <a:cxnSpLocks/>
          </p:cNvCxnSpPr>
          <p:nvPr/>
        </p:nvCxnSpPr>
        <p:spPr>
          <a:xfrm>
            <a:off x="7859359" y="281324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BF01F92-48DE-4E6B-BFB5-BDC06AF40C84}"/>
              </a:ext>
            </a:extLst>
          </p:cNvPr>
          <p:cNvCxnSpPr>
            <a:cxnSpLocks/>
          </p:cNvCxnSpPr>
          <p:nvPr/>
        </p:nvCxnSpPr>
        <p:spPr>
          <a:xfrm>
            <a:off x="7862674" y="3293628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A3683E9-264A-4487-929A-3A0EB5504FE4}"/>
                  </a:ext>
                </a:extLst>
              </p:cNvPr>
              <p:cNvSpPr txBox="1"/>
              <p:nvPr/>
            </p:nvSpPr>
            <p:spPr>
              <a:xfrm>
                <a:off x="1078978" y="1663635"/>
                <a:ext cx="293250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Query vector: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A3683E9-264A-4487-929A-3A0EB5504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78" y="1663635"/>
                <a:ext cx="2932508" cy="390748"/>
              </a:xfrm>
              <a:prstGeom prst="rect">
                <a:avLst/>
              </a:prstGeom>
              <a:blipFill>
                <a:blip r:embed="rId43"/>
                <a:stretch>
                  <a:fillRect l="-1871" t="-7813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925E5AE-E15C-499D-AC6F-68BAA16A6917}"/>
                  </a:ext>
                </a:extLst>
              </p:cNvPr>
              <p:cNvSpPr txBox="1"/>
              <p:nvPr/>
            </p:nvSpPr>
            <p:spPr>
              <a:xfrm>
                <a:off x="1097047" y="2015563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Data vectors: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925E5AE-E15C-499D-AC6F-68BAA16A6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47" y="2015563"/>
                <a:ext cx="3047172" cy="369332"/>
              </a:xfrm>
              <a:prstGeom prst="rect">
                <a:avLst/>
              </a:prstGeom>
              <a:blipFill>
                <a:blip r:embed="rId44"/>
                <a:stretch>
                  <a:fillRect l="-1800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6B144228-B815-4280-990C-427A92FBD62A}"/>
              </a:ext>
            </a:extLst>
          </p:cNvPr>
          <p:cNvSpPr txBox="1"/>
          <p:nvPr/>
        </p:nvSpPr>
        <p:spPr>
          <a:xfrm>
            <a:off x="757195" y="3277157"/>
            <a:ext cx="190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Computation: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81EADE8-F716-4598-9D08-4F04C224FC25}"/>
                  </a:ext>
                </a:extLst>
              </p:cNvPr>
              <p:cNvSpPr txBox="1"/>
              <p:nvPr/>
            </p:nvSpPr>
            <p:spPr>
              <a:xfrm>
                <a:off x="1097047" y="4424149"/>
                <a:ext cx="4550928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Alignment Score: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81EADE8-F716-4598-9D08-4F04C224F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47" y="4424149"/>
                <a:ext cx="4550928" cy="427746"/>
              </a:xfrm>
              <a:prstGeom prst="rect">
                <a:avLst/>
              </a:prstGeom>
              <a:blipFill>
                <a:blip r:embed="rId45"/>
                <a:stretch>
                  <a:fillRect l="-1205" t="-2857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2B5098C-EEC4-4B4A-9B48-289C805EA5B3}"/>
                  </a:ext>
                </a:extLst>
              </p:cNvPr>
              <p:cNvSpPr txBox="1"/>
              <p:nvPr/>
            </p:nvSpPr>
            <p:spPr>
              <a:xfrm>
                <a:off x="1097047" y="4825989"/>
                <a:ext cx="43967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Attention Weight: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𝑟𝑜𝑤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2B5098C-EEC4-4B4A-9B48-289C805E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47" y="4825989"/>
                <a:ext cx="4396724" cy="646331"/>
              </a:xfrm>
              <a:prstGeom prst="rect">
                <a:avLst/>
              </a:prstGeom>
              <a:blipFill>
                <a:blip r:embed="rId46"/>
                <a:stretch>
                  <a:fillRect l="-1248" t="-4717" b="-75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FF2672E-94D5-455A-8FC6-6C40A0718048}"/>
                  </a:ext>
                </a:extLst>
              </p:cNvPr>
              <p:cNvSpPr txBox="1"/>
              <p:nvPr/>
            </p:nvSpPr>
            <p:spPr>
              <a:xfrm>
                <a:off x="1038966" y="5557833"/>
                <a:ext cx="3858311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Output Vector: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IN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𝐴𝑉</m:t>
                    </m:r>
                  </m:oMath>
                </a14:m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FF2672E-94D5-455A-8FC6-6C40A071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66" y="5557833"/>
                <a:ext cx="3858311" cy="646652"/>
              </a:xfrm>
              <a:prstGeom prst="rect">
                <a:avLst/>
              </a:prstGeom>
              <a:blipFill>
                <a:blip r:embed="rId47"/>
                <a:stretch>
                  <a:fillRect l="-1264" t="-47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8769BA7-B20E-414F-9761-07FC397EE6B8}"/>
                  </a:ext>
                </a:extLst>
              </p:cNvPr>
              <p:cNvSpPr txBox="1"/>
              <p:nvPr/>
            </p:nvSpPr>
            <p:spPr>
              <a:xfrm>
                <a:off x="1078978" y="2394185"/>
                <a:ext cx="293250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Key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8769BA7-B20E-414F-9761-07FC397E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78" y="2394185"/>
                <a:ext cx="2932508" cy="390748"/>
              </a:xfrm>
              <a:prstGeom prst="rect">
                <a:avLst/>
              </a:prstGeom>
              <a:blipFill>
                <a:blip r:embed="rId48"/>
                <a:stretch>
                  <a:fillRect l="-1871" t="-7813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74F791-785F-4369-8099-78A41B73C225}"/>
                  </a:ext>
                </a:extLst>
              </p:cNvPr>
              <p:cNvSpPr txBox="1"/>
              <p:nvPr/>
            </p:nvSpPr>
            <p:spPr>
              <a:xfrm>
                <a:off x="1097047" y="2746113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Value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74F791-785F-4369-8099-78A41B73C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47" y="2746113"/>
                <a:ext cx="3047172" cy="369332"/>
              </a:xfrm>
              <a:prstGeom prst="rect">
                <a:avLst/>
              </a:prstGeom>
              <a:blipFill>
                <a:blip r:embed="rId49"/>
                <a:stretch>
                  <a:fillRect l="-1800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080B0D2-1D81-49AD-A45A-B35EE0C8C526}"/>
                  </a:ext>
                </a:extLst>
              </p:cNvPr>
              <p:cNvSpPr txBox="1"/>
              <p:nvPr/>
            </p:nvSpPr>
            <p:spPr>
              <a:xfrm>
                <a:off x="1103127" y="3680240"/>
                <a:ext cx="293250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Keys: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080B0D2-1D81-49AD-A45A-B35EE0C8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27" y="3680240"/>
                <a:ext cx="2932508" cy="390748"/>
              </a:xfrm>
              <a:prstGeom prst="rect">
                <a:avLst/>
              </a:prstGeom>
              <a:blipFill>
                <a:blip r:embed="rId50"/>
                <a:stretch>
                  <a:fillRect l="-1871" t="-7813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78146E9-1869-4E30-A272-161B6EED5F23}"/>
                  </a:ext>
                </a:extLst>
              </p:cNvPr>
              <p:cNvSpPr txBox="1"/>
              <p:nvPr/>
            </p:nvSpPr>
            <p:spPr>
              <a:xfrm>
                <a:off x="1121196" y="4032168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Values: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78146E9-1869-4E30-A272-161B6EED5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96" y="4032168"/>
                <a:ext cx="3047172" cy="369332"/>
              </a:xfrm>
              <a:prstGeom prst="rect">
                <a:avLst/>
              </a:prstGeom>
              <a:blipFill>
                <a:blip r:embed="rId51"/>
                <a:stretch>
                  <a:fillRect l="-1800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7E3DE1B0-54C9-46A6-8555-9B38EDFC3640}"/>
              </a:ext>
            </a:extLst>
          </p:cNvPr>
          <p:cNvSpPr txBox="1"/>
          <p:nvPr/>
        </p:nvSpPr>
        <p:spPr>
          <a:xfrm>
            <a:off x="773165" y="120412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Inputs: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5C6C3E-5452-419B-BC7A-53C1CFCB32AD}"/>
              </a:ext>
            </a:extLst>
          </p:cNvPr>
          <p:cNvSpPr/>
          <p:nvPr/>
        </p:nvSpPr>
        <p:spPr>
          <a:xfrm>
            <a:off x="7211897" y="4122401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/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blipFill>
                <a:blip r:embed="rId52"/>
                <a:stretch>
                  <a:fillRect r="-779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EAF9DAF8-6206-4784-B047-7256A5C48AFF}"/>
              </a:ext>
            </a:extLst>
          </p:cNvPr>
          <p:cNvSpPr/>
          <p:nvPr/>
        </p:nvSpPr>
        <p:spPr>
          <a:xfrm>
            <a:off x="7057825" y="2068772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/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blipFill>
                <a:blip r:embed="rId53"/>
                <a:stretch>
                  <a:fillRect r="-3896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3D092C-9B21-4AFC-BFD3-CD67EF75B158}"/>
                  </a:ext>
                </a:extLst>
              </p:cNvPr>
              <p:cNvSpPr txBox="1"/>
              <p:nvPr/>
            </p:nvSpPr>
            <p:spPr>
              <a:xfrm>
                <a:off x="2892284" y="6371987"/>
                <a:ext cx="414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FF0000"/>
                    </a:solidFill>
                  </a:rPr>
                  <a:t>**The visualization actually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3D092C-9B21-4AFC-BFD3-CD67EF75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84" y="6371987"/>
                <a:ext cx="4147930" cy="369332"/>
              </a:xfrm>
              <a:prstGeom prst="rect">
                <a:avLst/>
              </a:prstGeom>
              <a:blipFill>
                <a:blip r:embed="rId54"/>
                <a:stretch>
                  <a:fillRect l="-1175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5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/>
      <p:bldP spid="68" grpId="0" animBg="1"/>
      <p:bldP spid="69" grpId="0" animBg="1"/>
      <p:bldP spid="70" grpId="0" animBg="1"/>
      <p:bldP spid="7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0" grpId="0" animBg="1"/>
      <p:bldP spid="132" grpId="0"/>
      <p:bldP spid="135" grpId="0" animBg="1"/>
      <p:bldP spid="13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D8D0-B619-4810-9C49-A6C87323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Attention Layers (Self Attention)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F664-5A32-4840-9C77-0DE09791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36B0C-D447-4BC6-A91D-01920A0F6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31" y="988672"/>
            <a:ext cx="7364474" cy="5368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11F3C8-97F6-47BB-BA91-7114BC04471C}"/>
                  </a:ext>
                </a:extLst>
              </p:cNvPr>
              <p:cNvSpPr txBox="1"/>
              <p:nvPr/>
            </p:nvSpPr>
            <p:spPr>
              <a:xfrm>
                <a:off x="8932842" y="2912288"/>
                <a:ext cx="2467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Applied between the </a:t>
                </a:r>
              </a:p>
              <a:p>
                <a:r>
                  <a:rPr lang="en-IN" dirty="0"/>
                  <a:t>encoder states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’s)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11F3C8-97F6-47BB-BA91-7114BC04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842" y="2912288"/>
                <a:ext cx="2467342" cy="646331"/>
              </a:xfrm>
              <a:prstGeom prst="rect">
                <a:avLst/>
              </a:prstGeom>
              <a:blipFill>
                <a:blip r:embed="rId3"/>
                <a:stretch>
                  <a:fillRect l="-1975" t="-4717" r="-1235"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4C6A8F-B830-40F8-B82F-160856D63AA4}"/>
                  </a:ext>
                </a:extLst>
              </p:cNvPr>
              <p:cNvSpPr txBox="1"/>
              <p:nvPr/>
            </p:nvSpPr>
            <p:spPr>
              <a:xfrm>
                <a:off x="8932842" y="3931462"/>
                <a:ext cx="2467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Applied between the </a:t>
                </a:r>
              </a:p>
              <a:p>
                <a:r>
                  <a:rPr lang="en-IN" dirty="0"/>
                  <a:t>decoder states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/>
                  <a:t>’s)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4C6A8F-B830-40F8-B82F-160856D63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842" y="3931462"/>
                <a:ext cx="2467342" cy="646331"/>
              </a:xfrm>
              <a:prstGeom prst="rect">
                <a:avLst/>
              </a:prstGeom>
              <a:blipFill>
                <a:blip r:embed="rId4"/>
                <a:stretch>
                  <a:fillRect l="-1975" t="-4717" r="-1235"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28D19C-4DFC-4637-8066-E31905261624}"/>
                  </a:ext>
                </a:extLst>
              </p:cNvPr>
              <p:cNvSpPr txBox="1"/>
              <p:nvPr/>
            </p:nvSpPr>
            <p:spPr>
              <a:xfrm>
                <a:off x="8932842" y="5015260"/>
                <a:ext cx="289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rgbClr val="FF0000"/>
                    </a:solidFill>
                  </a:rPr>
                  <a:t>But not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28D19C-4DFC-4637-8066-E31905261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842" y="5015260"/>
                <a:ext cx="2891817" cy="369332"/>
              </a:xfrm>
              <a:prstGeom prst="rect">
                <a:avLst/>
              </a:prstGeom>
              <a:blipFill>
                <a:blip r:embed="rId5"/>
                <a:stretch>
                  <a:fillRect l="-1684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2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D8D0-B619-4810-9C49-A6C87323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Types of Attention Layers (Cross Attention)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F664-5A32-4840-9C77-0DE09791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BAB41-69B3-4709-87C4-D09EFCAF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8" y="1130876"/>
            <a:ext cx="10452582" cy="52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D8D0-B619-4810-9C49-A6C87323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Types of Attention Layers (Masked Attention)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F664-5A32-4840-9C77-0DE09791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EC30D-528C-400D-AE5F-C77C3800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" y="2057654"/>
            <a:ext cx="11511132" cy="31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8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D8D0-B619-4810-9C49-A6C87323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5" y="-204151"/>
            <a:ext cx="11042373" cy="1112836"/>
          </a:xfrm>
        </p:spPr>
        <p:txBody>
          <a:bodyPr>
            <a:normAutofit fontScale="90000"/>
          </a:bodyPr>
          <a:lstStyle/>
          <a:p>
            <a:r>
              <a:rPr lang="en-IN" dirty="0"/>
              <a:t>Types of Attention Layers (Multi-head  Attention)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F664-5A32-4840-9C77-0DE09791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4115A-D47D-4242-AF32-382AA02D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53" y="1293035"/>
            <a:ext cx="9809922" cy="44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258C42-B995-4ECD-A9CD-DE6119657874}"/>
              </a:ext>
            </a:extLst>
          </p:cNvPr>
          <p:cNvCxnSpPr>
            <a:cxnSpLocks/>
          </p:cNvCxnSpPr>
          <p:nvPr/>
        </p:nvCxnSpPr>
        <p:spPr>
          <a:xfrm>
            <a:off x="7842796" y="427877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43F2F8A-24CE-4086-AE6F-CF07C5DF1A07}"/>
              </a:ext>
            </a:extLst>
          </p:cNvPr>
          <p:cNvCxnSpPr>
            <a:cxnSpLocks/>
          </p:cNvCxnSpPr>
          <p:nvPr/>
        </p:nvCxnSpPr>
        <p:spPr>
          <a:xfrm>
            <a:off x="7826140" y="482211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600CBA3-D77B-4446-A629-18309A3C85B6}"/>
              </a:ext>
            </a:extLst>
          </p:cNvPr>
          <p:cNvCxnSpPr>
            <a:cxnSpLocks/>
          </p:cNvCxnSpPr>
          <p:nvPr/>
        </p:nvCxnSpPr>
        <p:spPr>
          <a:xfrm>
            <a:off x="7829455" y="530250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7EEA4E-58B8-4CD8-862B-A239521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(Implementation)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DAEB-72BE-402A-B6E0-D79EEE2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/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blipFill>
                <a:blip r:embed="rId2"/>
                <a:stretch>
                  <a:fillRect l="-19298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/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blipFill>
                <a:blip r:embed="rId3"/>
                <a:stretch>
                  <a:fillRect l="-19298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/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blipFill>
                <a:blip r:embed="rId4"/>
                <a:stretch>
                  <a:fillRect l="-1929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/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blipFill>
                <a:blip r:embed="rId5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/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blipFill>
                <a:blip r:embed="rId6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/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blipFill>
                <a:blip r:embed="rId7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/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blipFill>
                <a:blip r:embed="rId8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/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blipFill>
                <a:blip r:embed="rId9"/>
                <a:stretch>
                  <a:fillRect l="-15789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/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blipFill>
                <a:blip r:embed="rId10"/>
                <a:stretch>
                  <a:fillRect l="-17544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/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blipFill>
                <a:blip r:embed="rId11"/>
                <a:stretch>
                  <a:fillRect l="-175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/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blipFill>
                <a:blip r:embed="rId12"/>
                <a:stretch>
                  <a:fillRect l="-12281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/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blipFill>
                <a:blip r:embed="rId13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/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blipFill>
                <a:blip r:embed="rId14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D8A62D2-2489-423E-BED5-DB850F677A48}"/>
              </a:ext>
            </a:extLst>
          </p:cNvPr>
          <p:cNvSpPr/>
          <p:nvPr/>
        </p:nvSpPr>
        <p:spPr>
          <a:xfrm>
            <a:off x="8219661" y="4015409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/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blipFill>
                <a:blip r:embed="rId1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/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blipFill>
                <a:blip r:embed="rId1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/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blipFill>
                <a:blip r:embed="rId17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/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blipFill>
                <a:blip r:embed="rId18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/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blipFill>
                <a:blip r:embed="rId19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/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blipFill>
                <a:blip r:embed="rId20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/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blipFill>
                <a:blip r:embed="rId21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/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blipFill>
                <a:blip r:embed="rId22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/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blipFill>
                <a:blip r:embed="rId2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/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blipFill>
                <a:blip r:embed="rId2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/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blipFill>
                <a:blip r:embed="rId2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/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blipFill>
                <a:blip r:embed="rId26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5C7521-F005-44B6-86E0-126503776784}"/>
              </a:ext>
            </a:extLst>
          </p:cNvPr>
          <p:cNvSpPr/>
          <p:nvPr/>
        </p:nvSpPr>
        <p:spPr>
          <a:xfrm>
            <a:off x="8219661" y="1931963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/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blipFill>
                <a:blip r:embed="rId2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/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blipFill>
                <a:blip r:embed="rId28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/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blipFill>
                <a:blip r:embed="rId29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/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blipFill>
                <a:blip r:embed="rId30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/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blipFill>
                <a:blip r:embed="rId31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/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blipFill>
                <a:blip r:embed="rId32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/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blipFill>
                <a:blip r:embed="rId33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/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blipFill>
                <a:blip r:embed="rId34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/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blipFill>
                <a:blip r:embed="rId35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/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blipFill>
                <a:blip r:embed="rId36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/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blipFill>
                <a:blip r:embed="rId3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/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blipFill>
                <a:blip r:embed="rId38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D7CB7F-F091-426A-8D2F-26CDC8A1B70F}"/>
              </a:ext>
            </a:extLst>
          </p:cNvPr>
          <p:cNvCxnSpPr>
            <a:cxnSpLocks/>
          </p:cNvCxnSpPr>
          <p:nvPr/>
        </p:nvCxnSpPr>
        <p:spPr>
          <a:xfrm flipV="1">
            <a:off x="8687247" y="566198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C7749E-6F96-4CCE-A39E-638607C38669}"/>
              </a:ext>
            </a:extLst>
          </p:cNvPr>
          <p:cNvCxnSpPr>
            <a:cxnSpLocks/>
          </p:cNvCxnSpPr>
          <p:nvPr/>
        </p:nvCxnSpPr>
        <p:spPr>
          <a:xfrm flipV="1">
            <a:off x="955312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B28D3C-89AA-4171-820C-D6A8F7CB232E}"/>
              </a:ext>
            </a:extLst>
          </p:cNvPr>
          <p:cNvCxnSpPr>
            <a:cxnSpLocks/>
          </p:cNvCxnSpPr>
          <p:nvPr/>
        </p:nvCxnSpPr>
        <p:spPr>
          <a:xfrm flipV="1">
            <a:off x="1043011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111C53-D15A-4393-8CDE-CE6945C8CEBE}"/>
              </a:ext>
            </a:extLst>
          </p:cNvPr>
          <p:cNvCxnSpPr>
            <a:cxnSpLocks/>
          </p:cNvCxnSpPr>
          <p:nvPr/>
        </p:nvCxnSpPr>
        <p:spPr>
          <a:xfrm flipV="1">
            <a:off x="11365566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DAB3A-5C03-407B-AF42-03E6FB38C15C}"/>
              </a:ext>
            </a:extLst>
          </p:cNvPr>
          <p:cNvSpPr txBox="1"/>
          <p:nvPr/>
        </p:nvSpPr>
        <p:spPr>
          <a:xfrm>
            <a:off x="9369024" y="3598415"/>
            <a:ext cx="13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SOFTMAX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1A1315-9C69-4C0D-B287-A0B3FBA3B3CA}"/>
              </a:ext>
            </a:extLst>
          </p:cNvPr>
          <p:cNvCxnSpPr>
            <a:cxnSpLocks/>
          </p:cNvCxnSpPr>
          <p:nvPr/>
        </p:nvCxnSpPr>
        <p:spPr>
          <a:xfrm flipV="1">
            <a:off x="10711510" y="363154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12FA93-AAC5-4B8D-AF91-B7ABC7C4EF8C}"/>
              </a:ext>
            </a:extLst>
          </p:cNvPr>
          <p:cNvGrpSpPr/>
          <p:nvPr/>
        </p:nvGrpSpPr>
        <p:grpSpPr>
          <a:xfrm>
            <a:off x="8219661" y="1493669"/>
            <a:ext cx="3523289" cy="369332"/>
            <a:chOff x="8221308" y="1443974"/>
            <a:chExt cx="2874616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DD1A2B-6086-4E69-AAE7-B9EC047554AE}"/>
                </a:ext>
              </a:extLst>
            </p:cNvPr>
            <p:cNvSpPr txBox="1"/>
            <p:nvPr/>
          </p:nvSpPr>
          <p:spPr>
            <a:xfrm>
              <a:off x="8221308" y="1443974"/>
              <a:ext cx="28746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PRODUCT (      )      SUM (  ) 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521473-6D81-447C-B094-4877EC7F0B7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50" y="1651530"/>
              <a:ext cx="3244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77CD9E-7DC6-4644-84FC-250BC5C5A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9978" y="1514705"/>
              <a:ext cx="0" cy="25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/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blipFill>
                <a:blip r:embed="rId39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/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blipFill>
                <a:blip r:embed="rId40"/>
                <a:stretch>
                  <a:fillRect l="-14035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/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blipFill>
                <a:blip r:embed="rId41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/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blipFill>
                <a:blip r:embed="rId42"/>
                <a:stretch>
                  <a:fillRect l="-14035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5FE2C2-1446-4254-87D3-7E0B39A66553}"/>
              </a:ext>
            </a:extLst>
          </p:cNvPr>
          <p:cNvCxnSpPr>
            <a:cxnSpLocks/>
          </p:cNvCxnSpPr>
          <p:nvPr/>
        </p:nvCxnSpPr>
        <p:spPr>
          <a:xfrm flipV="1">
            <a:off x="8571810" y="1297801"/>
            <a:ext cx="0" cy="1859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8E7EAA-E725-4C3B-A1B1-A67C416E038A}"/>
              </a:ext>
            </a:extLst>
          </p:cNvPr>
          <p:cNvCxnSpPr>
            <a:cxnSpLocks/>
          </p:cNvCxnSpPr>
          <p:nvPr/>
        </p:nvCxnSpPr>
        <p:spPr>
          <a:xfrm flipV="1">
            <a:off x="9437688" y="129780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4A4B73-1906-4072-9D3F-EB00828355BF}"/>
              </a:ext>
            </a:extLst>
          </p:cNvPr>
          <p:cNvCxnSpPr>
            <a:cxnSpLocks/>
          </p:cNvCxnSpPr>
          <p:nvPr/>
        </p:nvCxnSpPr>
        <p:spPr>
          <a:xfrm flipV="1">
            <a:off x="10365340" y="1281238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7E4628-5965-4E55-8BE1-14CABE1A4619}"/>
              </a:ext>
            </a:extLst>
          </p:cNvPr>
          <p:cNvCxnSpPr>
            <a:cxnSpLocks/>
          </p:cNvCxnSpPr>
          <p:nvPr/>
        </p:nvCxnSpPr>
        <p:spPr>
          <a:xfrm flipV="1">
            <a:off x="11253235" y="130443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B33E7-8A81-439D-8D6C-7F9B2F2AA6E8}"/>
              </a:ext>
            </a:extLst>
          </p:cNvPr>
          <p:cNvCxnSpPr>
            <a:cxnSpLocks/>
          </p:cNvCxnSpPr>
          <p:nvPr/>
        </p:nvCxnSpPr>
        <p:spPr>
          <a:xfrm>
            <a:off x="7127089" y="430859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8A261-09B2-4B59-991A-1D164EEC0AF8}"/>
              </a:ext>
            </a:extLst>
          </p:cNvPr>
          <p:cNvCxnSpPr>
            <a:cxnSpLocks/>
          </p:cNvCxnSpPr>
          <p:nvPr/>
        </p:nvCxnSpPr>
        <p:spPr>
          <a:xfrm>
            <a:off x="7127089" y="4808859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1092D5-419F-4782-91E6-03266B3F16A0}"/>
              </a:ext>
            </a:extLst>
          </p:cNvPr>
          <p:cNvCxnSpPr>
            <a:cxnSpLocks/>
          </p:cNvCxnSpPr>
          <p:nvPr/>
        </p:nvCxnSpPr>
        <p:spPr>
          <a:xfrm>
            <a:off x="7130404" y="5289246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28F2B76-3DD6-473E-ACCD-10B3B43A9048}"/>
              </a:ext>
            </a:extLst>
          </p:cNvPr>
          <p:cNvCxnSpPr>
            <a:cxnSpLocks/>
          </p:cNvCxnSpPr>
          <p:nvPr/>
        </p:nvCxnSpPr>
        <p:spPr>
          <a:xfrm>
            <a:off x="6579704" y="4278773"/>
            <a:ext cx="19629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D5D06B4-94E9-4CB2-846E-F4AA0A96293A}"/>
              </a:ext>
            </a:extLst>
          </p:cNvPr>
          <p:cNvCxnSpPr>
            <a:cxnSpLocks/>
          </p:cNvCxnSpPr>
          <p:nvPr/>
        </p:nvCxnSpPr>
        <p:spPr>
          <a:xfrm flipV="1">
            <a:off x="6589643" y="2236304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CFE0B1-0C63-428A-ADDD-987B266C209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79704" y="2236304"/>
            <a:ext cx="945039" cy="28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3C4F1-B06E-422C-BB13-521E374D8313}"/>
              </a:ext>
            </a:extLst>
          </p:cNvPr>
          <p:cNvCxnSpPr>
            <a:cxnSpLocks/>
          </p:cNvCxnSpPr>
          <p:nvPr/>
        </p:nvCxnSpPr>
        <p:spPr>
          <a:xfrm flipV="1">
            <a:off x="6394173" y="2744132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6B39DA-5A2B-4431-B580-93B0A8EC092F}"/>
              </a:ext>
            </a:extLst>
          </p:cNvPr>
          <p:cNvCxnSpPr>
            <a:cxnSpLocks/>
          </p:cNvCxnSpPr>
          <p:nvPr/>
        </p:nvCxnSpPr>
        <p:spPr>
          <a:xfrm>
            <a:off x="6384234" y="2731181"/>
            <a:ext cx="11405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24E055-E823-4C35-B085-64E89623C5BF}"/>
              </a:ext>
            </a:extLst>
          </p:cNvPr>
          <p:cNvCxnSpPr>
            <a:cxnSpLocks/>
          </p:cNvCxnSpPr>
          <p:nvPr/>
        </p:nvCxnSpPr>
        <p:spPr>
          <a:xfrm>
            <a:off x="6394173" y="4788981"/>
            <a:ext cx="3851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312AB0-89C2-43A7-A9EA-44E8FA0EFD30}"/>
              </a:ext>
            </a:extLst>
          </p:cNvPr>
          <p:cNvCxnSpPr>
            <a:cxnSpLocks/>
          </p:cNvCxnSpPr>
          <p:nvPr/>
        </p:nvCxnSpPr>
        <p:spPr>
          <a:xfrm flipV="1">
            <a:off x="6245304" y="3241302"/>
            <a:ext cx="13034" cy="20611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55232-D77C-455D-81BC-B28F7897439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248399" y="3235676"/>
            <a:ext cx="1276344" cy="56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4AE82-54B8-453F-AC18-8C7624A83E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45304" y="5274467"/>
            <a:ext cx="530692" cy="1084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0CA564-5908-4462-8305-D567ED3A2CA0}"/>
              </a:ext>
            </a:extLst>
          </p:cNvPr>
          <p:cNvCxnSpPr>
            <a:cxnSpLocks/>
          </p:cNvCxnSpPr>
          <p:nvPr/>
        </p:nvCxnSpPr>
        <p:spPr>
          <a:xfrm>
            <a:off x="7876015" y="226990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A6B387A-B8B1-45C5-A0CD-A23BBA3432A2}"/>
              </a:ext>
            </a:extLst>
          </p:cNvPr>
          <p:cNvCxnSpPr>
            <a:cxnSpLocks/>
          </p:cNvCxnSpPr>
          <p:nvPr/>
        </p:nvCxnSpPr>
        <p:spPr>
          <a:xfrm>
            <a:off x="7859359" y="281324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BF01F92-48DE-4E6B-BFB5-BDC06AF40C84}"/>
              </a:ext>
            </a:extLst>
          </p:cNvPr>
          <p:cNvCxnSpPr>
            <a:cxnSpLocks/>
          </p:cNvCxnSpPr>
          <p:nvPr/>
        </p:nvCxnSpPr>
        <p:spPr>
          <a:xfrm>
            <a:off x="7862674" y="3293628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5C6C3E-5452-419B-BC7A-53C1CFCB32AD}"/>
              </a:ext>
            </a:extLst>
          </p:cNvPr>
          <p:cNvSpPr/>
          <p:nvPr/>
        </p:nvSpPr>
        <p:spPr>
          <a:xfrm>
            <a:off x="7211897" y="4122401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/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blipFill>
                <a:blip r:embed="rId43"/>
                <a:stretch>
                  <a:fillRect r="-779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EAF9DAF8-6206-4784-B047-7256A5C48AFF}"/>
              </a:ext>
            </a:extLst>
          </p:cNvPr>
          <p:cNvSpPr/>
          <p:nvPr/>
        </p:nvSpPr>
        <p:spPr>
          <a:xfrm>
            <a:off x="7057825" y="2068772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/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blipFill>
                <a:blip r:embed="rId44"/>
                <a:stretch>
                  <a:fillRect r="-3896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42D8EE24-6CBC-417C-B519-374FAC47238B}"/>
              </a:ext>
            </a:extLst>
          </p:cNvPr>
          <p:cNvSpPr txBox="1"/>
          <p:nvPr/>
        </p:nvSpPr>
        <p:spPr>
          <a:xfrm>
            <a:off x="327781" y="1387828"/>
            <a:ext cx="3964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sentence = ‘I can see you'</a:t>
            </a:r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BBCCD1A-CD2D-4E6C-914F-BF67D7E1E605}"/>
              </a:ext>
            </a:extLst>
          </p:cNvPr>
          <p:cNvSpPr txBox="1"/>
          <p:nvPr/>
        </p:nvSpPr>
        <p:spPr>
          <a:xfrm>
            <a:off x="317390" y="1896836"/>
            <a:ext cx="5713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dc = 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s:i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  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enumerate(sorted(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sentence.replace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(',’,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'').split()))}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B4A33E9-9686-4A12-B8A4-916E4BDCD807}"/>
              </a:ext>
            </a:extLst>
          </p:cNvPr>
          <p:cNvSpPr txBox="1"/>
          <p:nvPr/>
        </p:nvSpPr>
        <p:spPr>
          <a:xfrm>
            <a:off x="300569" y="3238833"/>
            <a:ext cx="4729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torch.tensor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([dc[s]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 s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sentence.replace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(',’,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'').split()])</a:t>
            </a:r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B8B7FF8-BF23-42E0-8844-9A069D27D4D2}"/>
              </a:ext>
            </a:extLst>
          </p:cNvPr>
          <p:cNvSpPr txBox="1"/>
          <p:nvPr/>
        </p:nvSpPr>
        <p:spPr>
          <a:xfrm>
            <a:off x="243312" y="4525404"/>
            <a:ext cx="6182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torch.manual_seed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(123)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embed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torch.nn.Embedding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(4, 16)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embedded_sentence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embed(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).detach()</a:t>
            </a:r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30B21D85-9912-4DC1-9C42-F75E89C8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8" y="2770498"/>
            <a:ext cx="5390310" cy="34237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‘see'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‘you'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‘can'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‘I'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F69BB80D-236E-40CC-ABDC-21EFE5015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80" y="4087825"/>
            <a:ext cx="3964937" cy="34237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121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258C42-B995-4ECD-A9CD-DE6119657874}"/>
              </a:ext>
            </a:extLst>
          </p:cNvPr>
          <p:cNvCxnSpPr>
            <a:cxnSpLocks/>
          </p:cNvCxnSpPr>
          <p:nvPr/>
        </p:nvCxnSpPr>
        <p:spPr>
          <a:xfrm>
            <a:off x="7842796" y="427877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43F2F8A-24CE-4086-AE6F-CF07C5DF1A07}"/>
              </a:ext>
            </a:extLst>
          </p:cNvPr>
          <p:cNvCxnSpPr>
            <a:cxnSpLocks/>
          </p:cNvCxnSpPr>
          <p:nvPr/>
        </p:nvCxnSpPr>
        <p:spPr>
          <a:xfrm>
            <a:off x="7826140" y="482211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600CBA3-D77B-4446-A629-18309A3C85B6}"/>
              </a:ext>
            </a:extLst>
          </p:cNvPr>
          <p:cNvCxnSpPr>
            <a:cxnSpLocks/>
          </p:cNvCxnSpPr>
          <p:nvPr/>
        </p:nvCxnSpPr>
        <p:spPr>
          <a:xfrm>
            <a:off x="7829455" y="530250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7EEA4E-58B8-4CD8-862B-A239521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(Implementation)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DAEB-72BE-402A-B6E0-D79EEE2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/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blipFill>
                <a:blip r:embed="rId2"/>
                <a:stretch>
                  <a:fillRect l="-19298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/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blipFill>
                <a:blip r:embed="rId3"/>
                <a:stretch>
                  <a:fillRect l="-19298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/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blipFill>
                <a:blip r:embed="rId4"/>
                <a:stretch>
                  <a:fillRect l="-1929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/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blipFill>
                <a:blip r:embed="rId5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/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blipFill>
                <a:blip r:embed="rId6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/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blipFill>
                <a:blip r:embed="rId7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/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blipFill>
                <a:blip r:embed="rId8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/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blipFill>
                <a:blip r:embed="rId9"/>
                <a:stretch>
                  <a:fillRect l="-15789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/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blipFill>
                <a:blip r:embed="rId10"/>
                <a:stretch>
                  <a:fillRect l="-17544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/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blipFill>
                <a:blip r:embed="rId11"/>
                <a:stretch>
                  <a:fillRect l="-175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/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blipFill>
                <a:blip r:embed="rId12"/>
                <a:stretch>
                  <a:fillRect l="-12281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/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blipFill>
                <a:blip r:embed="rId13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/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blipFill>
                <a:blip r:embed="rId14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D8A62D2-2489-423E-BED5-DB850F677A48}"/>
              </a:ext>
            </a:extLst>
          </p:cNvPr>
          <p:cNvSpPr/>
          <p:nvPr/>
        </p:nvSpPr>
        <p:spPr>
          <a:xfrm>
            <a:off x="8219661" y="4015409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/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blipFill>
                <a:blip r:embed="rId1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/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blipFill>
                <a:blip r:embed="rId1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/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blipFill>
                <a:blip r:embed="rId17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/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blipFill>
                <a:blip r:embed="rId18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/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blipFill>
                <a:blip r:embed="rId19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/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blipFill>
                <a:blip r:embed="rId20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/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blipFill>
                <a:blip r:embed="rId21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/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blipFill>
                <a:blip r:embed="rId22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/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blipFill>
                <a:blip r:embed="rId2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/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blipFill>
                <a:blip r:embed="rId2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/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blipFill>
                <a:blip r:embed="rId2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/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blipFill>
                <a:blip r:embed="rId26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5C7521-F005-44B6-86E0-126503776784}"/>
              </a:ext>
            </a:extLst>
          </p:cNvPr>
          <p:cNvSpPr/>
          <p:nvPr/>
        </p:nvSpPr>
        <p:spPr>
          <a:xfrm>
            <a:off x="8219661" y="1931963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/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blipFill>
                <a:blip r:embed="rId2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/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blipFill>
                <a:blip r:embed="rId28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/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blipFill>
                <a:blip r:embed="rId29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/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blipFill>
                <a:blip r:embed="rId30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/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blipFill>
                <a:blip r:embed="rId31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/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blipFill>
                <a:blip r:embed="rId32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/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blipFill>
                <a:blip r:embed="rId33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/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blipFill>
                <a:blip r:embed="rId34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/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blipFill>
                <a:blip r:embed="rId35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/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blipFill>
                <a:blip r:embed="rId36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/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blipFill>
                <a:blip r:embed="rId3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/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blipFill>
                <a:blip r:embed="rId38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D7CB7F-F091-426A-8D2F-26CDC8A1B70F}"/>
              </a:ext>
            </a:extLst>
          </p:cNvPr>
          <p:cNvCxnSpPr>
            <a:cxnSpLocks/>
          </p:cNvCxnSpPr>
          <p:nvPr/>
        </p:nvCxnSpPr>
        <p:spPr>
          <a:xfrm flipV="1">
            <a:off x="8687247" y="566198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C7749E-6F96-4CCE-A39E-638607C38669}"/>
              </a:ext>
            </a:extLst>
          </p:cNvPr>
          <p:cNvCxnSpPr>
            <a:cxnSpLocks/>
          </p:cNvCxnSpPr>
          <p:nvPr/>
        </p:nvCxnSpPr>
        <p:spPr>
          <a:xfrm flipV="1">
            <a:off x="955312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B28D3C-89AA-4171-820C-D6A8F7CB232E}"/>
              </a:ext>
            </a:extLst>
          </p:cNvPr>
          <p:cNvCxnSpPr>
            <a:cxnSpLocks/>
          </p:cNvCxnSpPr>
          <p:nvPr/>
        </p:nvCxnSpPr>
        <p:spPr>
          <a:xfrm flipV="1">
            <a:off x="1043011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111C53-D15A-4393-8CDE-CE6945C8CEBE}"/>
              </a:ext>
            </a:extLst>
          </p:cNvPr>
          <p:cNvCxnSpPr>
            <a:cxnSpLocks/>
          </p:cNvCxnSpPr>
          <p:nvPr/>
        </p:nvCxnSpPr>
        <p:spPr>
          <a:xfrm flipV="1">
            <a:off x="11365566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DAB3A-5C03-407B-AF42-03E6FB38C15C}"/>
              </a:ext>
            </a:extLst>
          </p:cNvPr>
          <p:cNvSpPr txBox="1"/>
          <p:nvPr/>
        </p:nvSpPr>
        <p:spPr>
          <a:xfrm>
            <a:off x="9369024" y="3598415"/>
            <a:ext cx="13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SOFTMAX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1A1315-9C69-4C0D-B287-A0B3FBA3B3CA}"/>
              </a:ext>
            </a:extLst>
          </p:cNvPr>
          <p:cNvCxnSpPr>
            <a:cxnSpLocks/>
          </p:cNvCxnSpPr>
          <p:nvPr/>
        </p:nvCxnSpPr>
        <p:spPr>
          <a:xfrm flipV="1">
            <a:off x="10711510" y="363154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12FA93-AAC5-4B8D-AF91-B7ABC7C4EF8C}"/>
              </a:ext>
            </a:extLst>
          </p:cNvPr>
          <p:cNvGrpSpPr/>
          <p:nvPr/>
        </p:nvGrpSpPr>
        <p:grpSpPr>
          <a:xfrm>
            <a:off x="8219661" y="1493669"/>
            <a:ext cx="3523289" cy="369332"/>
            <a:chOff x="8221308" y="1443974"/>
            <a:chExt cx="2874616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DD1A2B-6086-4E69-AAE7-B9EC047554AE}"/>
                </a:ext>
              </a:extLst>
            </p:cNvPr>
            <p:cNvSpPr txBox="1"/>
            <p:nvPr/>
          </p:nvSpPr>
          <p:spPr>
            <a:xfrm>
              <a:off x="8221308" y="1443974"/>
              <a:ext cx="28746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PRODUCT (      )      SUM (  ) 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521473-6D81-447C-B094-4877EC7F0B7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50" y="1651530"/>
              <a:ext cx="3244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77CD9E-7DC6-4644-84FC-250BC5C5A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9978" y="1514705"/>
              <a:ext cx="0" cy="25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/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blipFill>
                <a:blip r:embed="rId39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/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blipFill>
                <a:blip r:embed="rId40"/>
                <a:stretch>
                  <a:fillRect l="-14035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/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blipFill>
                <a:blip r:embed="rId41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/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blipFill>
                <a:blip r:embed="rId42"/>
                <a:stretch>
                  <a:fillRect l="-14035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5FE2C2-1446-4254-87D3-7E0B39A66553}"/>
              </a:ext>
            </a:extLst>
          </p:cNvPr>
          <p:cNvCxnSpPr>
            <a:cxnSpLocks/>
          </p:cNvCxnSpPr>
          <p:nvPr/>
        </p:nvCxnSpPr>
        <p:spPr>
          <a:xfrm flipV="1">
            <a:off x="8571810" y="1297801"/>
            <a:ext cx="0" cy="1859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8E7EAA-E725-4C3B-A1B1-A67C416E038A}"/>
              </a:ext>
            </a:extLst>
          </p:cNvPr>
          <p:cNvCxnSpPr>
            <a:cxnSpLocks/>
          </p:cNvCxnSpPr>
          <p:nvPr/>
        </p:nvCxnSpPr>
        <p:spPr>
          <a:xfrm flipV="1">
            <a:off x="9437688" y="129780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4A4B73-1906-4072-9D3F-EB00828355BF}"/>
              </a:ext>
            </a:extLst>
          </p:cNvPr>
          <p:cNvCxnSpPr>
            <a:cxnSpLocks/>
          </p:cNvCxnSpPr>
          <p:nvPr/>
        </p:nvCxnSpPr>
        <p:spPr>
          <a:xfrm flipV="1">
            <a:off x="10365340" y="1281238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7E4628-5965-4E55-8BE1-14CABE1A4619}"/>
              </a:ext>
            </a:extLst>
          </p:cNvPr>
          <p:cNvCxnSpPr>
            <a:cxnSpLocks/>
          </p:cNvCxnSpPr>
          <p:nvPr/>
        </p:nvCxnSpPr>
        <p:spPr>
          <a:xfrm flipV="1">
            <a:off x="11253235" y="130443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B33E7-8A81-439D-8D6C-7F9B2F2AA6E8}"/>
              </a:ext>
            </a:extLst>
          </p:cNvPr>
          <p:cNvCxnSpPr>
            <a:cxnSpLocks/>
          </p:cNvCxnSpPr>
          <p:nvPr/>
        </p:nvCxnSpPr>
        <p:spPr>
          <a:xfrm>
            <a:off x="7127089" y="430859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8A261-09B2-4B59-991A-1D164EEC0AF8}"/>
              </a:ext>
            </a:extLst>
          </p:cNvPr>
          <p:cNvCxnSpPr>
            <a:cxnSpLocks/>
          </p:cNvCxnSpPr>
          <p:nvPr/>
        </p:nvCxnSpPr>
        <p:spPr>
          <a:xfrm>
            <a:off x="7127089" y="4808859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1092D5-419F-4782-91E6-03266B3F16A0}"/>
              </a:ext>
            </a:extLst>
          </p:cNvPr>
          <p:cNvCxnSpPr>
            <a:cxnSpLocks/>
          </p:cNvCxnSpPr>
          <p:nvPr/>
        </p:nvCxnSpPr>
        <p:spPr>
          <a:xfrm>
            <a:off x="7130404" y="5289246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28F2B76-3DD6-473E-ACCD-10B3B43A9048}"/>
              </a:ext>
            </a:extLst>
          </p:cNvPr>
          <p:cNvCxnSpPr>
            <a:cxnSpLocks/>
          </p:cNvCxnSpPr>
          <p:nvPr/>
        </p:nvCxnSpPr>
        <p:spPr>
          <a:xfrm>
            <a:off x="6579704" y="4278773"/>
            <a:ext cx="19629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D5D06B4-94E9-4CB2-846E-F4AA0A96293A}"/>
              </a:ext>
            </a:extLst>
          </p:cNvPr>
          <p:cNvCxnSpPr>
            <a:cxnSpLocks/>
          </p:cNvCxnSpPr>
          <p:nvPr/>
        </p:nvCxnSpPr>
        <p:spPr>
          <a:xfrm flipV="1">
            <a:off x="6589643" y="2236304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CFE0B1-0C63-428A-ADDD-987B266C209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79704" y="2236304"/>
            <a:ext cx="945039" cy="28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3C4F1-B06E-422C-BB13-521E374D8313}"/>
              </a:ext>
            </a:extLst>
          </p:cNvPr>
          <p:cNvCxnSpPr>
            <a:cxnSpLocks/>
          </p:cNvCxnSpPr>
          <p:nvPr/>
        </p:nvCxnSpPr>
        <p:spPr>
          <a:xfrm flipV="1">
            <a:off x="6394173" y="2744132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6B39DA-5A2B-4431-B580-93B0A8EC092F}"/>
              </a:ext>
            </a:extLst>
          </p:cNvPr>
          <p:cNvCxnSpPr>
            <a:cxnSpLocks/>
          </p:cNvCxnSpPr>
          <p:nvPr/>
        </p:nvCxnSpPr>
        <p:spPr>
          <a:xfrm>
            <a:off x="6384234" y="2731181"/>
            <a:ext cx="11405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24E055-E823-4C35-B085-64E89623C5BF}"/>
              </a:ext>
            </a:extLst>
          </p:cNvPr>
          <p:cNvCxnSpPr>
            <a:cxnSpLocks/>
          </p:cNvCxnSpPr>
          <p:nvPr/>
        </p:nvCxnSpPr>
        <p:spPr>
          <a:xfrm>
            <a:off x="6394173" y="4788981"/>
            <a:ext cx="3851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312AB0-89C2-43A7-A9EA-44E8FA0EFD30}"/>
              </a:ext>
            </a:extLst>
          </p:cNvPr>
          <p:cNvCxnSpPr>
            <a:cxnSpLocks/>
          </p:cNvCxnSpPr>
          <p:nvPr/>
        </p:nvCxnSpPr>
        <p:spPr>
          <a:xfrm flipV="1">
            <a:off x="6245304" y="3241302"/>
            <a:ext cx="13034" cy="20611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55232-D77C-455D-81BC-B28F7897439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248399" y="3235676"/>
            <a:ext cx="1276344" cy="56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4AE82-54B8-453F-AC18-8C7624A83E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45304" y="5274467"/>
            <a:ext cx="530692" cy="1084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0CA564-5908-4462-8305-D567ED3A2CA0}"/>
              </a:ext>
            </a:extLst>
          </p:cNvPr>
          <p:cNvCxnSpPr>
            <a:cxnSpLocks/>
          </p:cNvCxnSpPr>
          <p:nvPr/>
        </p:nvCxnSpPr>
        <p:spPr>
          <a:xfrm>
            <a:off x="7876015" y="226990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A6B387A-B8B1-45C5-A0CD-A23BBA3432A2}"/>
              </a:ext>
            </a:extLst>
          </p:cNvPr>
          <p:cNvCxnSpPr>
            <a:cxnSpLocks/>
          </p:cNvCxnSpPr>
          <p:nvPr/>
        </p:nvCxnSpPr>
        <p:spPr>
          <a:xfrm>
            <a:off x="7859359" y="281324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BF01F92-48DE-4E6B-BFB5-BDC06AF40C84}"/>
              </a:ext>
            </a:extLst>
          </p:cNvPr>
          <p:cNvCxnSpPr>
            <a:cxnSpLocks/>
          </p:cNvCxnSpPr>
          <p:nvPr/>
        </p:nvCxnSpPr>
        <p:spPr>
          <a:xfrm>
            <a:off x="7862674" y="3293628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5C6C3E-5452-419B-BC7A-53C1CFCB32AD}"/>
              </a:ext>
            </a:extLst>
          </p:cNvPr>
          <p:cNvSpPr/>
          <p:nvPr/>
        </p:nvSpPr>
        <p:spPr>
          <a:xfrm>
            <a:off x="7211897" y="4122401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/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blipFill>
                <a:blip r:embed="rId43"/>
                <a:stretch>
                  <a:fillRect r="-779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EAF9DAF8-6206-4784-B047-7256A5C48AFF}"/>
              </a:ext>
            </a:extLst>
          </p:cNvPr>
          <p:cNvSpPr/>
          <p:nvPr/>
        </p:nvSpPr>
        <p:spPr>
          <a:xfrm>
            <a:off x="7057825" y="2068772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/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blipFill>
                <a:blip r:embed="rId44"/>
                <a:stretch>
                  <a:fillRect r="-3896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CFF5BB48-E918-480C-B825-E9CC6FF35599}"/>
              </a:ext>
            </a:extLst>
          </p:cNvPr>
          <p:cNvSpPr txBox="1"/>
          <p:nvPr/>
        </p:nvSpPr>
        <p:spPr>
          <a:xfrm>
            <a:off x="145770" y="2380365"/>
            <a:ext cx="6417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torch.manual_seed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(123)</a:t>
            </a:r>
          </a:p>
          <a:p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embedded_sentence.shape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d_q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d_k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d_v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24, 24, 28</a:t>
            </a:r>
          </a:p>
          <a:p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W_query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torch.nn.Parameter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d_q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d))</a:t>
            </a:r>
          </a:p>
          <a:p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W_key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torch.nn.Parameter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d_k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d))</a:t>
            </a:r>
          </a:p>
          <a:p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W_value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torch.nn.Parameter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d_v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d))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49D69A-0ACA-456B-B214-00747A4A9A57}"/>
                  </a:ext>
                </a:extLst>
              </p:cNvPr>
              <p:cNvSpPr txBox="1"/>
              <p:nvPr/>
            </p:nvSpPr>
            <p:spPr>
              <a:xfrm>
                <a:off x="217024" y="1498447"/>
                <a:ext cx="2932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Key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49D69A-0ACA-456B-B214-00747A4A9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4" y="1498447"/>
                <a:ext cx="2932508" cy="369332"/>
              </a:xfrm>
              <a:prstGeom prst="rect">
                <a:avLst/>
              </a:prstGeom>
              <a:blipFill>
                <a:blip r:embed="rId45"/>
                <a:stretch>
                  <a:fillRect l="-1871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0FF9FF6-9C04-461E-A786-1A77F4B8FD95}"/>
                  </a:ext>
                </a:extLst>
              </p:cNvPr>
              <p:cNvSpPr txBox="1"/>
              <p:nvPr/>
            </p:nvSpPr>
            <p:spPr>
              <a:xfrm>
                <a:off x="235093" y="1850375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Value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0FF9FF6-9C04-461E-A786-1A77F4B8F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3" y="1850375"/>
                <a:ext cx="3047172" cy="369332"/>
              </a:xfrm>
              <a:prstGeom prst="rect">
                <a:avLst/>
              </a:prstGeom>
              <a:blipFill>
                <a:blip r:embed="rId46"/>
                <a:stretch>
                  <a:fillRect l="-1804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3C82B68-A90D-4A20-8BAD-759FB9B2CB9B}"/>
                  </a:ext>
                </a:extLst>
              </p:cNvPr>
              <p:cNvSpPr txBox="1"/>
              <p:nvPr/>
            </p:nvSpPr>
            <p:spPr>
              <a:xfrm>
                <a:off x="217023" y="1154107"/>
                <a:ext cx="3197085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Query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3C82B68-A90D-4A20-8BAD-759FB9B2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3" y="1154107"/>
                <a:ext cx="3197085" cy="390748"/>
              </a:xfrm>
              <a:prstGeom prst="rect">
                <a:avLst/>
              </a:prstGeom>
              <a:blipFill>
                <a:blip r:embed="rId47"/>
                <a:stretch>
                  <a:fillRect l="-1718" t="-6250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54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258C42-B995-4ECD-A9CD-DE6119657874}"/>
              </a:ext>
            </a:extLst>
          </p:cNvPr>
          <p:cNvCxnSpPr>
            <a:cxnSpLocks/>
          </p:cNvCxnSpPr>
          <p:nvPr/>
        </p:nvCxnSpPr>
        <p:spPr>
          <a:xfrm>
            <a:off x="7842796" y="427877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43F2F8A-24CE-4086-AE6F-CF07C5DF1A07}"/>
              </a:ext>
            </a:extLst>
          </p:cNvPr>
          <p:cNvCxnSpPr>
            <a:cxnSpLocks/>
          </p:cNvCxnSpPr>
          <p:nvPr/>
        </p:nvCxnSpPr>
        <p:spPr>
          <a:xfrm>
            <a:off x="7826140" y="482211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600CBA3-D77B-4446-A629-18309A3C85B6}"/>
              </a:ext>
            </a:extLst>
          </p:cNvPr>
          <p:cNvCxnSpPr>
            <a:cxnSpLocks/>
          </p:cNvCxnSpPr>
          <p:nvPr/>
        </p:nvCxnSpPr>
        <p:spPr>
          <a:xfrm>
            <a:off x="7829455" y="530250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7EEA4E-58B8-4CD8-862B-A239521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(Implementation)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DAEB-72BE-402A-B6E0-D79EEE2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/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blipFill>
                <a:blip r:embed="rId2"/>
                <a:stretch>
                  <a:fillRect l="-19298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/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blipFill>
                <a:blip r:embed="rId3"/>
                <a:stretch>
                  <a:fillRect l="-19298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/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blipFill>
                <a:blip r:embed="rId4"/>
                <a:stretch>
                  <a:fillRect l="-1929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/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blipFill>
                <a:blip r:embed="rId5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/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blipFill>
                <a:blip r:embed="rId6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/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blipFill>
                <a:blip r:embed="rId7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/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blipFill>
                <a:blip r:embed="rId8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/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blipFill>
                <a:blip r:embed="rId9"/>
                <a:stretch>
                  <a:fillRect l="-15789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/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blipFill>
                <a:blip r:embed="rId10"/>
                <a:stretch>
                  <a:fillRect l="-17544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/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blipFill>
                <a:blip r:embed="rId11"/>
                <a:stretch>
                  <a:fillRect l="-175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/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blipFill>
                <a:blip r:embed="rId12"/>
                <a:stretch>
                  <a:fillRect l="-12281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/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blipFill>
                <a:blip r:embed="rId13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/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blipFill>
                <a:blip r:embed="rId14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D8A62D2-2489-423E-BED5-DB850F677A48}"/>
              </a:ext>
            </a:extLst>
          </p:cNvPr>
          <p:cNvSpPr/>
          <p:nvPr/>
        </p:nvSpPr>
        <p:spPr>
          <a:xfrm>
            <a:off x="8219661" y="4015409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/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blipFill>
                <a:blip r:embed="rId1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/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blipFill>
                <a:blip r:embed="rId1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/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blipFill>
                <a:blip r:embed="rId17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/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blipFill>
                <a:blip r:embed="rId18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/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blipFill>
                <a:blip r:embed="rId19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/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blipFill>
                <a:blip r:embed="rId20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/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blipFill>
                <a:blip r:embed="rId21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/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blipFill>
                <a:blip r:embed="rId22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/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blipFill>
                <a:blip r:embed="rId2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/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blipFill>
                <a:blip r:embed="rId2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/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blipFill>
                <a:blip r:embed="rId2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/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blipFill>
                <a:blip r:embed="rId26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5C7521-F005-44B6-86E0-126503776784}"/>
              </a:ext>
            </a:extLst>
          </p:cNvPr>
          <p:cNvSpPr/>
          <p:nvPr/>
        </p:nvSpPr>
        <p:spPr>
          <a:xfrm>
            <a:off x="8219661" y="1931963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/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blipFill>
                <a:blip r:embed="rId2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/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blipFill>
                <a:blip r:embed="rId28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/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blipFill>
                <a:blip r:embed="rId29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/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blipFill>
                <a:blip r:embed="rId30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/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blipFill>
                <a:blip r:embed="rId31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/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blipFill>
                <a:blip r:embed="rId32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/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blipFill>
                <a:blip r:embed="rId33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/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blipFill>
                <a:blip r:embed="rId34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/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blipFill>
                <a:blip r:embed="rId35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/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blipFill>
                <a:blip r:embed="rId36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/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blipFill>
                <a:blip r:embed="rId3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/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blipFill>
                <a:blip r:embed="rId38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D7CB7F-F091-426A-8D2F-26CDC8A1B70F}"/>
              </a:ext>
            </a:extLst>
          </p:cNvPr>
          <p:cNvCxnSpPr>
            <a:cxnSpLocks/>
          </p:cNvCxnSpPr>
          <p:nvPr/>
        </p:nvCxnSpPr>
        <p:spPr>
          <a:xfrm flipV="1">
            <a:off x="8687247" y="566198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C7749E-6F96-4CCE-A39E-638607C38669}"/>
              </a:ext>
            </a:extLst>
          </p:cNvPr>
          <p:cNvCxnSpPr>
            <a:cxnSpLocks/>
          </p:cNvCxnSpPr>
          <p:nvPr/>
        </p:nvCxnSpPr>
        <p:spPr>
          <a:xfrm flipV="1">
            <a:off x="955312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B28D3C-89AA-4171-820C-D6A8F7CB232E}"/>
              </a:ext>
            </a:extLst>
          </p:cNvPr>
          <p:cNvCxnSpPr>
            <a:cxnSpLocks/>
          </p:cNvCxnSpPr>
          <p:nvPr/>
        </p:nvCxnSpPr>
        <p:spPr>
          <a:xfrm flipV="1">
            <a:off x="1043011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111C53-D15A-4393-8CDE-CE6945C8CEBE}"/>
              </a:ext>
            </a:extLst>
          </p:cNvPr>
          <p:cNvCxnSpPr>
            <a:cxnSpLocks/>
          </p:cNvCxnSpPr>
          <p:nvPr/>
        </p:nvCxnSpPr>
        <p:spPr>
          <a:xfrm flipV="1">
            <a:off x="11365566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DAB3A-5C03-407B-AF42-03E6FB38C15C}"/>
              </a:ext>
            </a:extLst>
          </p:cNvPr>
          <p:cNvSpPr txBox="1"/>
          <p:nvPr/>
        </p:nvSpPr>
        <p:spPr>
          <a:xfrm>
            <a:off x="9369024" y="3598415"/>
            <a:ext cx="13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SOFTMAX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1A1315-9C69-4C0D-B287-A0B3FBA3B3CA}"/>
              </a:ext>
            </a:extLst>
          </p:cNvPr>
          <p:cNvCxnSpPr>
            <a:cxnSpLocks/>
          </p:cNvCxnSpPr>
          <p:nvPr/>
        </p:nvCxnSpPr>
        <p:spPr>
          <a:xfrm flipV="1">
            <a:off x="10711510" y="363154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12FA93-AAC5-4B8D-AF91-B7ABC7C4EF8C}"/>
              </a:ext>
            </a:extLst>
          </p:cNvPr>
          <p:cNvGrpSpPr/>
          <p:nvPr/>
        </p:nvGrpSpPr>
        <p:grpSpPr>
          <a:xfrm>
            <a:off x="8219661" y="1493669"/>
            <a:ext cx="3523289" cy="369332"/>
            <a:chOff x="8221308" y="1443974"/>
            <a:chExt cx="2874616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DD1A2B-6086-4E69-AAE7-B9EC047554AE}"/>
                </a:ext>
              </a:extLst>
            </p:cNvPr>
            <p:cNvSpPr txBox="1"/>
            <p:nvPr/>
          </p:nvSpPr>
          <p:spPr>
            <a:xfrm>
              <a:off x="8221308" y="1443974"/>
              <a:ext cx="28746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PRODUCT (      )      SUM (  ) 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521473-6D81-447C-B094-4877EC7F0B7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50" y="1651530"/>
              <a:ext cx="3244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77CD9E-7DC6-4644-84FC-250BC5C5A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9978" y="1514705"/>
              <a:ext cx="0" cy="25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/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blipFill>
                <a:blip r:embed="rId39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/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blipFill>
                <a:blip r:embed="rId40"/>
                <a:stretch>
                  <a:fillRect l="-14035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/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blipFill>
                <a:blip r:embed="rId41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/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blipFill>
                <a:blip r:embed="rId42"/>
                <a:stretch>
                  <a:fillRect l="-14035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5FE2C2-1446-4254-87D3-7E0B39A66553}"/>
              </a:ext>
            </a:extLst>
          </p:cNvPr>
          <p:cNvCxnSpPr>
            <a:cxnSpLocks/>
          </p:cNvCxnSpPr>
          <p:nvPr/>
        </p:nvCxnSpPr>
        <p:spPr>
          <a:xfrm flipV="1">
            <a:off x="8571810" y="1297801"/>
            <a:ext cx="0" cy="1859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8E7EAA-E725-4C3B-A1B1-A67C416E038A}"/>
              </a:ext>
            </a:extLst>
          </p:cNvPr>
          <p:cNvCxnSpPr>
            <a:cxnSpLocks/>
          </p:cNvCxnSpPr>
          <p:nvPr/>
        </p:nvCxnSpPr>
        <p:spPr>
          <a:xfrm flipV="1">
            <a:off x="9437688" y="129780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4A4B73-1906-4072-9D3F-EB00828355BF}"/>
              </a:ext>
            </a:extLst>
          </p:cNvPr>
          <p:cNvCxnSpPr>
            <a:cxnSpLocks/>
          </p:cNvCxnSpPr>
          <p:nvPr/>
        </p:nvCxnSpPr>
        <p:spPr>
          <a:xfrm flipV="1">
            <a:off x="10365340" y="1281238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7E4628-5965-4E55-8BE1-14CABE1A4619}"/>
              </a:ext>
            </a:extLst>
          </p:cNvPr>
          <p:cNvCxnSpPr>
            <a:cxnSpLocks/>
          </p:cNvCxnSpPr>
          <p:nvPr/>
        </p:nvCxnSpPr>
        <p:spPr>
          <a:xfrm flipV="1">
            <a:off x="11253235" y="130443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B33E7-8A81-439D-8D6C-7F9B2F2AA6E8}"/>
              </a:ext>
            </a:extLst>
          </p:cNvPr>
          <p:cNvCxnSpPr>
            <a:cxnSpLocks/>
          </p:cNvCxnSpPr>
          <p:nvPr/>
        </p:nvCxnSpPr>
        <p:spPr>
          <a:xfrm>
            <a:off x="7127089" y="430859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8A261-09B2-4B59-991A-1D164EEC0AF8}"/>
              </a:ext>
            </a:extLst>
          </p:cNvPr>
          <p:cNvCxnSpPr>
            <a:cxnSpLocks/>
          </p:cNvCxnSpPr>
          <p:nvPr/>
        </p:nvCxnSpPr>
        <p:spPr>
          <a:xfrm>
            <a:off x="7127089" y="4808859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1092D5-419F-4782-91E6-03266B3F16A0}"/>
              </a:ext>
            </a:extLst>
          </p:cNvPr>
          <p:cNvCxnSpPr>
            <a:cxnSpLocks/>
          </p:cNvCxnSpPr>
          <p:nvPr/>
        </p:nvCxnSpPr>
        <p:spPr>
          <a:xfrm>
            <a:off x="7130404" y="5289246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28F2B76-3DD6-473E-ACCD-10B3B43A9048}"/>
              </a:ext>
            </a:extLst>
          </p:cNvPr>
          <p:cNvCxnSpPr>
            <a:cxnSpLocks/>
          </p:cNvCxnSpPr>
          <p:nvPr/>
        </p:nvCxnSpPr>
        <p:spPr>
          <a:xfrm>
            <a:off x="6579704" y="4278773"/>
            <a:ext cx="19629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D5D06B4-94E9-4CB2-846E-F4AA0A96293A}"/>
              </a:ext>
            </a:extLst>
          </p:cNvPr>
          <p:cNvCxnSpPr>
            <a:cxnSpLocks/>
          </p:cNvCxnSpPr>
          <p:nvPr/>
        </p:nvCxnSpPr>
        <p:spPr>
          <a:xfrm flipV="1">
            <a:off x="6589643" y="2236304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CFE0B1-0C63-428A-ADDD-987B266C209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79704" y="2236304"/>
            <a:ext cx="945039" cy="28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3C4F1-B06E-422C-BB13-521E374D8313}"/>
              </a:ext>
            </a:extLst>
          </p:cNvPr>
          <p:cNvCxnSpPr>
            <a:cxnSpLocks/>
          </p:cNvCxnSpPr>
          <p:nvPr/>
        </p:nvCxnSpPr>
        <p:spPr>
          <a:xfrm flipV="1">
            <a:off x="6394173" y="2744132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6B39DA-5A2B-4431-B580-93B0A8EC092F}"/>
              </a:ext>
            </a:extLst>
          </p:cNvPr>
          <p:cNvCxnSpPr>
            <a:cxnSpLocks/>
          </p:cNvCxnSpPr>
          <p:nvPr/>
        </p:nvCxnSpPr>
        <p:spPr>
          <a:xfrm>
            <a:off x="6384234" y="2731181"/>
            <a:ext cx="11405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24E055-E823-4C35-B085-64E89623C5BF}"/>
              </a:ext>
            </a:extLst>
          </p:cNvPr>
          <p:cNvCxnSpPr>
            <a:cxnSpLocks/>
          </p:cNvCxnSpPr>
          <p:nvPr/>
        </p:nvCxnSpPr>
        <p:spPr>
          <a:xfrm>
            <a:off x="6394173" y="4788981"/>
            <a:ext cx="3851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312AB0-89C2-43A7-A9EA-44E8FA0EFD30}"/>
              </a:ext>
            </a:extLst>
          </p:cNvPr>
          <p:cNvCxnSpPr>
            <a:cxnSpLocks/>
          </p:cNvCxnSpPr>
          <p:nvPr/>
        </p:nvCxnSpPr>
        <p:spPr>
          <a:xfrm flipV="1">
            <a:off x="6245304" y="3241302"/>
            <a:ext cx="13034" cy="20611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55232-D77C-455D-81BC-B28F7897439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248399" y="3235676"/>
            <a:ext cx="1276344" cy="56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4AE82-54B8-453F-AC18-8C7624A83E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45304" y="5274467"/>
            <a:ext cx="530692" cy="1084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0CA564-5908-4462-8305-D567ED3A2CA0}"/>
              </a:ext>
            </a:extLst>
          </p:cNvPr>
          <p:cNvCxnSpPr>
            <a:cxnSpLocks/>
          </p:cNvCxnSpPr>
          <p:nvPr/>
        </p:nvCxnSpPr>
        <p:spPr>
          <a:xfrm>
            <a:off x="7876015" y="226990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A6B387A-B8B1-45C5-A0CD-A23BBA3432A2}"/>
              </a:ext>
            </a:extLst>
          </p:cNvPr>
          <p:cNvCxnSpPr>
            <a:cxnSpLocks/>
          </p:cNvCxnSpPr>
          <p:nvPr/>
        </p:nvCxnSpPr>
        <p:spPr>
          <a:xfrm>
            <a:off x="7859359" y="281324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BF01F92-48DE-4E6B-BFB5-BDC06AF40C84}"/>
              </a:ext>
            </a:extLst>
          </p:cNvPr>
          <p:cNvCxnSpPr>
            <a:cxnSpLocks/>
          </p:cNvCxnSpPr>
          <p:nvPr/>
        </p:nvCxnSpPr>
        <p:spPr>
          <a:xfrm>
            <a:off x="7862674" y="3293628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5C6C3E-5452-419B-BC7A-53C1CFCB32AD}"/>
              </a:ext>
            </a:extLst>
          </p:cNvPr>
          <p:cNvSpPr/>
          <p:nvPr/>
        </p:nvSpPr>
        <p:spPr>
          <a:xfrm>
            <a:off x="7211897" y="4122401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/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blipFill>
                <a:blip r:embed="rId43"/>
                <a:stretch>
                  <a:fillRect r="-779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EAF9DAF8-6206-4784-B047-7256A5C48AFF}"/>
              </a:ext>
            </a:extLst>
          </p:cNvPr>
          <p:cNvSpPr/>
          <p:nvPr/>
        </p:nvSpPr>
        <p:spPr>
          <a:xfrm>
            <a:off x="7057825" y="2068772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/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blipFill>
                <a:blip r:embed="rId44"/>
                <a:stretch>
                  <a:fillRect r="-3896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F3AE0B-4213-41CE-A1BC-0239E3C1CBBF}"/>
                  </a:ext>
                </a:extLst>
              </p:cNvPr>
              <p:cNvSpPr txBox="1"/>
              <p:nvPr/>
            </p:nvSpPr>
            <p:spPr>
              <a:xfrm>
                <a:off x="1216243" y="1819467"/>
                <a:ext cx="2932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Keys: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F3AE0B-4213-41CE-A1BC-0239E3C1C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3" y="1819467"/>
                <a:ext cx="2932508" cy="369332"/>
              </a:xfrm>
              <a:prstGeom prst="rect">
                <a:avLst/>
              </a:prstGeom>
              <a:blipFill>
                <a:blip r:embed="rId45"/>
                <a:stretch>
                  <a:fillRect l="-1871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C5E0FB-9449-4634-A2E3-8010F2A137D5}"/>
                  </a:ext>
                </a:extLst>
              </p:cNvPr>
              <p:cNvSpPr txBox="1"/>
              <p:nvPr/>
            </p:nvSpPr>
            <p:spPr>
              <a:xfrm>
                <a:off x="1204495" y="2171395"/>
                <a:ext cx="3047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Values: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C5E0FB-9449-4634-A2E3-8010F2A13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495" y="2171395"/>
                <a:ext cx="3047172" cy="369332"/>
              </a:xfrm>
              <a:prstGeom prst="rect">
                <a:avLst/>
              </a:prstGeom>
              <a:blipFill>
                <a:blip r:embed="rId46"/>
                <a:stretch>
                  <a:fillRect l="-1804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E65938D-D070-498B-934E-AC3A2B549645}"/>
                  </a:ext>
                </a:extLst>
              </p:cNvPr>
              <p:cNvSpPr txBox="1"/>
              <p:nvPr/>
            </p:nvSpPr>
            <p:spPr>
              <a:xfrm>
                <a:off x="346254" y="2967797"/>
                <a:ext cx="618213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queries =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W_query.matmul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embedded_sentence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).</a:t>
                </a:r>
                <a:r>
                  <a:rPr lang="en-IN" sz="16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endParaRPr lang="en-IN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keys =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W_key.matmul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embedded_sentence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).</a:t>
                </a:r>
                <a:r>
                  <a:rPr lang="en-IN" sz="16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endParaRPr lang="en-IN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values =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W_value.matmul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embedded_sentence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IN" sz="1600" b="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).</a:t>
                </a:r>
                <a:r>
                  <a:rPr lang="en-IN" sz="16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endParaRPr lang="en-IN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IN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print("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keys.shape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:",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keys.shape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print("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keys.shape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:",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keys.shape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print("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values.shape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:",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values.shape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E65938D-D070-498B-934E-AC3A2B54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4" y="2967797"/>
                <a:ext cx="6182138" cy="1815882"/>
              </a:xfrm>
              <a:prstGeom prst="rect">
                <a:avLst/>
              </a:prstGeom>
              <a:blipFill>
                <a:blip r:embed="rId47"/>
                <a:stretch>
                  <a:fillRect l="-592" t="-671" b="-33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63A36B39-3BD3-42A7-B3E0-8BDF6D20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5" y="4962426"/>
            <a:ext cx="4196662" cy="98254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queries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torch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torch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torch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9FD3113-D882-4E03-962B-F815EC413793}"/>
                  </a:ext>
                </a:extLst>
              </p:cNvPr>
              <p:cNvSpPr txBox="1"/>
              <p:nvPr/>
            </p:nvSpPr>
            <p:spPr>
              <a:xfrm>
                <a:off x="1217432" y="1443943"/>
                <a:ext cx="3368361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rgbClr val="C00000"/>
                    </a:solidFill>
                  </a:rPr>
                  <a:t>Queries: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9FD3113-D882-4E03-962B-F815EC41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432" y="1443943"/>
                <a:ext cx="3368361" cy="390748"/>
              </a:xfrm>
              <a:prstGeom prst="rect">
                <a:avLst/>
              </a:prstGeom>
              <a:blipFill>
                <a:blip r:embed="rId48"/>
                <a:stretch>
                  <a:fillRect l="-1630" t="-7813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39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258C42-B995-4ECD-A9CD-DE6119657874}"/>
              </a:ext>
            </a:extLst>
          </p:cNvPr>
          <p:cNvCxnSpPr>
            <a:cxnSpLocks/>
          </p:cNvCxnSpPr>
          <p:nvPr/>
        </p:nvCxnSpPr>
        <p:spPr>
          <a:xfrm>
            <a:off x="7842796" y="427877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43F2F8A-24CE-4086-AE6F-CF07C5DF1A07}"/>
              </a:ext>
            </a:extLst>
          </p:cNvPr>
          <p:cNvCxnSpPr>
            <a:cxnSpLocks/>
          </p:cNvCxnSpPr>
          <p:nvPr/>
        </p:nvCxnSpPr>
        <p:spPr>
          <a:xfrm>
            <a:off x="7826140" y="482211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600CBA3-D77B-4446-A629-18309A3C85B6}"/>
              </a:ext>
            </a:extLst>
          </p:cNvPr>
          <p:cNvCxnSpPr>
            <a:cxnSpLocks/>
          </p:cNvCxnSpPr>
          <p:nvPr/>
        </p:nvCxnSpPr>
        <p:spPr>
          <a:xfrm>
            <a:off x="7829455" y="530250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7EEA4E-58B8-4CD8-862B-A239521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(Implementation)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DAEB-72BE-402A-B6E0-D79EEE2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/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blipFill>
                <a:blip r:embed="rId2"/>
                <a:stretch>
                  <a:fillRect l="-19298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/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blipFill>
                <a:blip r:embed="rId3"/>
                <a:stretch>
                  <a:fillRect l="-19298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/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blipFill>
                <a:blip r:embed="rId4"/>
                <a:stretch>
                  <a:fillRect l="-1929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/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blipFill>
                <a:blip r:embed="rId5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/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blipFill>
                <a:blip r:embed="rId6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/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blipFill>
                <a:blip r:embed="rId7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/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blipFill>
                <a:blip r:embed="rId8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/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blipFill>
                <a:blip r:embed="rId9"/>
                <a:stretch>
                  <a:fillRect l="-15789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/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blipFill>
                <a:blip r:embed="rId10"/>
                <a:stretch>
                  <a:fillRect l="-17544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/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blipFill>
                <a:blip r:embed="rId11"/>
                <a:stretch>
                  <a:fillRect l="-175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/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blipFill>
                <a:blip r:embed="rId12"/>
                <a:stretch>
                  <a:fillRect l="-12281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/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blipFill>
                <a:blip r:embed="rId13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/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blipFill>
                <a:blip r:embed="rId14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D8A62D2-2489-423E-BED5-DB850F677A48}"/>
              </a:ext>
            </a:extLst>
          </p:cNvPr>
          <p:cNvSpPr/>
          <p:nvPr/>
        </p:nvSpPr>
        <p:spPr>
          <a:xfrm>
            <a:off x="8219661" y="4015409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/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blipFill>
                <a:blip r:embed="rId1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/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blipFill>
                <a:blip r:embed="rId1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/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blipFill>
                <a:blip r:embed="rId17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/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blipFill>
                <a:blip r:embed="rId18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/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blipFill>
                <a:blip r:embed="rId19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/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blipFill>
                <a:blip r:embed="rId20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/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blipFill>
                <a:blip r:embed="rId21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/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blipFill>
                <a:blip r:embed="rId22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/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blipFill>
                <a:blip r:embed="rId2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/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blipFill>
                <a:blip r:embed="rId2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/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blipFill>
                <a:blip r:embed="rId2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/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blipFill>
                <a:blip r:embed="rId26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5C7521-F005-44B6-86E0-126503776784}"/>
              </a:ext>
            </a:extLst>
          </p:cNvPr>
          <p:cNvSpPr/>
          <p:nvPr/>
        </p:nvSpPr>
        <p:spPr>
          <a:xfrm>
            <a:off x="8219661" y="1931963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/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blipFill>
                <a:blip r:embed="rId2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/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blipFill>
                <a:blip r:embed="rId28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/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blipFill>
                <a:blip r:embed="rId29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/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blipFill>
                <a:blip r:embed="rId30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/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blipFill>
                <a:blip r:embed="rId31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/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blipFill>
                <a:blip r:embed="rId32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/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blipFill>
                <a:blip r:embed="rId33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/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blipFill>
                <a:blip r:embed="rId34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/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blipFill>
                <a:blip r:embed="rId35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/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blipFill>
                <a:blip r:embed="rId36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/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blipFill>
                <a:blip r:embed="rId3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/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blipFill>
                <a:blip r:embed="rId38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D7CB7F-F091-426A-8D2F-26CDC8A1B70F}"/>
              </a:ext>
            </a:extLst>
          </p:cNvPr>
          <p:cNvCxnSpPr>
            <a:cxnSpLocks/>
          </p:cNvCxnSpPr>
          <p:nvPr/>
        </p:nvCxnSpPr>
        <p:spPr>
          <a:xfrm flipV="1">
            <a:off x="8687247" y="566198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C7749E-6F96-4CCE-A39E-638607C38669}"/>
              </a:ext>
            </a:extLst>
          </p:cNvPr>
          <p:cNvCxnSpPr>
            <a:cxnSpLocks/>
          </p:cNvCxnSpPr>
          <p:nvPr/>
        </p:nvCxnSpPr>
        <p:spPr>
          <a:xfrm flipV="1">
            <a:off x="955312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B28D3C-89AA-4171-820C-D6A8F7CB232E}"/>
              </a:ext>
            </a:extLst>
          </p:cNvPr>
          <p:cNvCxnSpPr>
            <a:cxnSpLocks/>
          </p:cNvCxnSpPr>
          <p:nvPr/>
        </p:nvCxnSpPr>
        <p:spPr>
          <a:xfrm flipV="1">
            <a:off x="1043011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111C53-D15A-4393-8CDE-CE6945C8CEBE}"/>
              </a:ext>
            </a:extLst>
          </p:cNvPr>
          <p:cNvCxnSpPr>
            <a:cxnSpLocks/>
          </p:cNvCxnSpPr>
          <p:nvPr/>
        </p:nvCxnSpPr>
        <p:spPr>
          <a:xfrm flipV="1">
            <a:off x="11365566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DAB3A-5C03-407B-AF42-03E6FB38C15C}"/>
              </a:ext>
            </a:extLst>
          </p:cNvPr>
          <p:cNvSpPr txBox="1"/>
          <p:nvPr/>
        </p:nvSpPr>
        <p:spPr>
          <a:xfrm>
            <a:off x="9369024" y="3598415"/>
            <a:ext cx="13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SOFTMAX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1A1315-9C69-4C0D-B287-A0B3FBA3B3CA}"/>
              </a:ext>
            </a:extLst>
          </p:cNvPr>
          <p:cNvCxnSpPr>
            <a:cxnSpLocks/>
          </p:cNvCxnSpPr>
          <p:nvPr/>
        </p:nvCxnSpPr>
        <p:spPr>
          <a:xfrm flipV="1">
            <a:off x="10711510" y="363154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12FA93-AAC5-4B8D-AF91-B7ABC7C4EF8C}"/>
              </a:ext>
            </a:extLst>
          </p:cNvPr>
          <p:cNvGrpSpPr/>
          <p:nvPr/>
        </p:nvGrpSpPr>
        <p:grpSpPr>
          <a:xfrm>
            <a:off x="8219661" y="1493669"/>
            <a:ext cx="3523289" cy="369332"/>
            <a:chOff x="8221308" y="1443974"/>
            <a:chExt cx="2874616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DD1A2B-6086-4E69-AAE7-B9EC047554AE}"/>
                </a:ext>
              </a:extLst>
            </p:cNvPr>
            <p:cNvSpPr txBox="1"/>
            <p:nvPr/>
          </p:nvSpPr>
          <p:spPr>
            <a:xfrm>
              <a:off x="8221308" y="1443974"/>
              <a:ext cx="28746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PRODUCT (      )      SUM (  ) 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521473-6D81-447C-B094-4877EC7F0B7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50" y="1651530"/>
              <a:ext cx="3244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77CD9E-7DC6-4644-84FC-250BC5C5A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9978" y="1514705"/>
              <a:ext cx="0" cy="25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/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blipFill>
                <a:blip r:embed="rId39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/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blipFill>
                <a:blip r:embed="rId40"/>
                <a:stretch>
                  <a:fillRect l="-14035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/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blipFill>
                <a:blip r:embed="rId41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/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blipFill>
                <a:blip r:embed="rId42"/>
                <a:stretch>
                  <a:fillRect l="-14035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5FE2C2-1446-4254-87D3-7E0B39A66553}"/>
              </a:ext>
            </a:extLst>
          </p:cNvPr>
          <p:cNvCxnSpPr>
            <a:cxnSpLocks/>
          </p:cNvCxnSpPr>
          <p:nvPr/>
        </p:nvCxnSpPr>
        <p:spPr>
          <a:xfrm flipV="1">
            <a:off x="8571810" y="1297801"/>
            <a:ext cx="0" cy="1859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8E7EAA-E725-4C3B-A1B1-A67C416E038A}"/>
              </a:ext>
            </a:extLst>
          </p:cNvPr>
          <p:cNvCxnSpPr>
            <a:cxnSpLocks/>
          </p:cNvCxnSpPr>
          <p:nvPr/>
        </p:nvCxnSpPr>
        <p:spPr>
          <a:xfrm flipV="1">
            <a:off x="9437688" y="129780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4A4B73-1906-4072-9D3F-EB00828355BF}"/>
              </a:ext>
            </a:extLst>
          </p:cNvPr>
          <p:cNvCxnSpPr>
            <a:cxnSpLocks/>
          </p:cNvCxnSpPr>
          <p:nvPr/>
        </p:nvCxnSpPr>
        <p:spPr>
          <a:xfrm flipV="1">
            <a:off x="10365340" y="1281238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7E4628-5965-4E55-8BE1-14CABE1A4619}"/>
              </a:ext>
            </a:extLst>
          </p:cNvPr>
          <p:cNvCxnSpPr>
            <a:cxnSpLocks/>
          </p:cNvCxnSpPr>
          <p:nvPr/>
        </p:nvCxnSpPr>
        <p:spPr>
          <a:xfrm flipV="1">
            <a:off x="11253235" y="130443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B33E7-8A81-439D-8D6C-7F9B2F2AA6E8}"/>
              </a:ext>
            </a:extLst>
          </p:cNvPr>
          <p:cNvCxnSpPr>
            <a:cxnSpLocks/>
          </p:cNvCxnSpPr>
          <p:nvPr/>
        </p:nvCxnSpPr>
        <p:spPr>
          <a:xfrm>
            <a:off x="7127089" y="430859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8A261-09B2-4B59-991A-1D164EEC0AF8}"/>
              </a:ext>
            </a:extLst>
          </p:cNvPr>
          <p:cNvCxnSpPr>
            <a:cxnSpLocks/>
          </p:cNvCxnSpPr>
          <p:nvPr/>
        </p:nvCxnSpPr>
        <p:spPr>
          <a:xfrm>
            <a:off x="7127089" y="4808859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1092D5-419F-4782-91E6-03266B3F16A0}"/>
              </a:ext>
            </a:extLst>
          </p:cNvPr>
          <p:cNvCxnSpPr>
            <a:cxnSpLocks/>
          </p:cNvCxnSpPr>
          <p:nvPr/>
        </p:nvCxnSpPr>
        <p:spPr>
          <a:xfrm>
            <a:off x="7130404" y="5289246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28F2B76-3DD6-473E-ACCD-10B3B43A9048}"/>
              </a:ext>
            </a:extLst>
          </p:cNvPr>
          <p:cNvCxnSpPr>
            <a:cxnSpLocks/>
          </p:cNvCxnSpPr>
          <p:nvPr/>
        </p:nvCxnSpPr>
        <p:spPr>
          <a:xfrm>
            <a:off x="6579704" y="4278773"/>
            <a:ext cx="19629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D5D06B4-94E9-4CB2-846E-F4AA0A96293A}"/>
              </a:ext>
            </a:extLst>
          </p:cNvPr>
          <p:cNvCxnSpPr>
            <a:cxnSpLocks/>
          </p:cNvCxnSpPr>
          <p:nvPr/>
        </p:nvCxnSpPr>
        <p:spPr>
          <a:xfrm flipV="1">
            <a:off x="6589643" y="2236304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CFE0B1-0C63-428A-ADDD-987B266C209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79704" y="2236304"/>
            <a:ext cx="945039" cy="28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3C4F1-B06E-422C-BB13-521E374D8313}"/>
              </a:ext>
            </a:extLst>
          </p:cNvPr>
          <p:cNvCxnSpPr>
            <a:cxnSpLocks/>
          </p:cNvCxnSpPr>
          <p:nvPr/>
        </p:nvCxnSpPr>
        <p:spPr>
          <a:xfrm flipV="1">
            <a:off x="6394173" y="2744132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6B39DA-5A2B-4431-B580-93B0A8EC092F}"/>
              </a:ext>
            </a:extLst>
          </p:cNvPr>
          <p:cNvCxnSpPr>
            <a:cxnSpLocks/>
          </p:cNvCxnSpPr>
          <p:nvPr/>
        </p:nvCxnSpPr>
        <p:spPr>
          <a:xfrm>
            <a:off x="6384234" y="2731181"/>
            <a:ext cx="11405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24E055-E823-4C35-B085-64E89623C5BF}"/>
              </a:ext>
            </a:extLst>
          </p:cNvPr>
          <p:cNvCxnSpPr>
            <a:cxnSpLocks/>
          </p:cNvCxnSpPr>
          <p:nvPr/>
        </p:nvCxnSpPr>
        <p:spPr>
          <a:xfrm>
            <a:off x="6394173" y="4788981"/>
            <a:ext cx="3851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312AB0-89C2-43A7-A9EA-44E8FA0EFD30}"/>
              </a:ext>
            </a:extLst>
          </p:cNvPr>
          <p:cNvCxnSpPr>
            <a:cxnSpLocks/>
          </p:cNvCxnSpPr>
          <p:nvPr/>
        </p:nvCxnSpPr>
        <p:spPr>
          <a:xfrm flipV="1">
            <a:off x="6245304" y="3241302"/>
            <a:ext cx="13034" cy="20611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55232-D77C-455D-81BC-B28F7897439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248399" y="3235676"/>
            <a:ext cx="1276344" cy="56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4AE82-54B8-453F-AC18-8C7624A83E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45304" y="5274467"/>
            <a:ext cx="530692" cy="1084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0CA564-5908-4462-8305-D567ED3A2CA0}"/>
              </a:ext>
            </a:extLst>
          </p:cNvPr>
          <p:cNvCxnSpPr>
            <a:cxnSpLocks/>
          </p:cNvCxnSpPr>
          <p:nvPr/>
        </p:nvCxnSpPr>
        <p:spPr>
          <a:xfrm>
            <a:off x="7876015" y="226990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A6B387A-B8B1-45C5-A0CD-A23BBA3432A2}"/>
              </a:ext>
            </a:extLst>
          </p:cNvPr>
          <p:cNvCxnSpPr>
            <a:cxnSpLocks/>
          </p:cNvCxnSpPr>
          <p:nvPr/>
        </p:nvCxnSpPr>
        <p:spPr>
          <a:xfrm>
            <a:off x="7859359" y="281324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BF01F92-48DE-4E6B-BFB5-BDC06AF40C84}"/>
              </a:ext>
            </a:extLst>
          </p:cNvPr>
          <p:cNvCxnSpPr>
            <a:cxnSpLocks/>
          </p:cNvCxnSpPr>
          <p:nvPr/>
        </p:nvCxnSpPr>
        <p:spPr>
          <a:xfrm>
            <a:off x="7862674" y="3293628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5C6C3E-5452-419B-BC7A-53C1CFCB32AD}"/>
              </a:ext>
            </a:extLst>
          </p:cNvPr>
          <p:cNvSpPr/>
          <p:nvPr/>
        </p:nvSpPr>
        <p:spPr>
          <a:xfrm>
            <a:off x="7211897" y="4122401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/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blipFill>
                <a:blip r:embed="rId43"/>
                <a:stretch>
                  <a:fillRect r="-779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EAF9DAF8-6206-4784-B047-7256A5C48AFF}"/>
              </a:ext>
            </a:extLst>
          </p:cNvPr>
          <p:cNvSpPr/>
          <p:nvPr/>
        </p:nvSpPr>
        <p:spPr>
          <a:xfrm>
            <a:off x="7057825" y="2068772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/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blipFill>
                <a:blip r:embed="rId44"/>
                <a:stretch>
                  <a:fillRect r="-3896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63A36B39-3BD3-42A7-B3E0-8BDF6D20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33" y="4895358"/>
            <a:ext cx="4566956" cy="66245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alignment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torch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attention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torch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721F13-6BC1-4E35-8B06-3448C78AABB1}"/>
                  </a:ext>
                </a:extLst>
              </p:cNvPr>
              <p:cNvSpPr txBox="1"/>
              <p:nvPr/>
            </p:nvSpPr>
            <p:spPr>
              <a:xfrm>
                <a:off x="379457" y="1430561"/>
                <a:ext cx="4550928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tx1"/>
                    </a:solidFill>
                  </a:rPr>
                  <a:t>Alignment Score: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721F13-6BC1-4E35-8B06-3448C78A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7" y="1430561"/>
                <a:ext cx="4550928" cy="427746"/>
              </a:xfrm>
              <a:prstGeom prst="rect">
                <a:avLst/>
              </a:prstGeom>
              <a:blipFill>
                <a:blip r:embed="rId45"/>
                <a:stretch>
                  <a:fillRect l="-1071" t="-2857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E29FE1D-855C-451E-ABD8-DB505F45F53D}"/>
                  </a:ext>
                </a:extLst>
              </p:cNvPr>
              <p:cNvSpPr txBox="1"/>
              <p:nvPr/>
            </p:nvSpPr>
            <p:spPr>
              <a:xfrm>
                <a:off x="336566" y="2611017"/>
                <a:ext cx="618213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import 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torch.nn.functional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F</a:t>
                </a:r>
              </a:p>
              <a:p>
                <a:endParaRPr lang="en-IN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E_align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alt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queries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matmul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(keys.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⊤</m:t>
                    </m:r>
                  </m:oMath>
                </a14:m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attention =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F.softmax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E_align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d_k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**0.5),dim=0)</a:t>
                </a:r>
              </a:p>
              <a:p>
                <a:endParaRPr lang="en-IN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print(“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alignment.shape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:",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E_align.shape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print(“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attention.shape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:", </a:t>
                </a:r>
                <a:r>
                  <a:rPr lang="en-I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attention.shape</a:t>
                </a:r>
                <a:r>
                  <a:rPr lang="en-I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E29FE1D-855C-451E-ABD8-DB505F45F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" y="2611017"/>
                <a:ext cx="6182138" cy="1815882"/>
              </a:xfrm>
              <a:prstGeom prst="rect">
                <a:avLst/>
              </a:prstGeom>
              <a:blipFill>
                <a:blip r:embed="rId46"/>
                <a:stretch>
                  <a:fillRect l="-493" t="-1007" b="-33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DE4041-0795-4C89-8930-FA07FBDA2824}"/>
                  </a:ext>
                </a:extLst>
              </p:cNvPr>
              <p:cNvSpPr txBox="1"/>
              <p:nvPr/>
            </p:nvSpPr>
            <p:spPr>
              <a:xfrm>
                <a:off x="612299" y="1907838"/>
                <a:ext cx="6097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DE4041-0795-4C89-8930-FA07FBDA2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99" y="1907838"/>
                <a:ext cx="6097656" cy="369332"/>
              </a:xfrm>
              <a:prstGeom prst="rect">
                <a:avLst/>
              </a:prstGeom>
              <a:blipFill>
                <a:blip r:embed="rId4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DD12DC9C-2E4A-4EA9-8B17-93C9CA2A5688}"/>
              </a:ext>
            </a:extLst>
          </p:cNvPr>
          <p:cNvSpPr txBox="1"/>
          <p:nvPr/>
        </p:nvSpPr>
        <p:spPr>
          <a:xfrm>
            <a:off x="375622" y="1897306"/>
            <a:ext cx="2092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Attention Weight: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07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EA2E-3D09-44E1-AD27-C082D854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Attention All You Need!!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EC5A-12AA-4819-B59F-223CCEC2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A7A44-D52F-489A-AC3D-1EE485F95102}"/>
              </a:ext>
            </a:extLst>
          </p:cNvPr>
          <p:cNvSpPr txBox="1"/>
          <p:nvPr/>
        </p:nvSpPr>
        <p:spPr>
          <a:xfrm>
            <a:off x="4434840" y="5770532"/>
            <a:ext cx="33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Attention may be “contextual”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3E33E7-F389-4856-A7B1-2DF36BCB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9" y="1126421"/>
            <a:ext cx="11541016" cy="42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1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258C42-B995-4ECD-A9CD-DE6119657874}"/>
              </a:ext>
            </a:extLst>
          </p:cNvPr>
          <p:cNvCxnSpPr>
            <a:cxnSpLocks/>
          </p:cNvCxnSpPr>
          <p:nvPr/>
        </p:nvCxnSpPr>
        <p:spPr>
          <a:xfrm>
            <a:off x="7842796" y="427877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43F2F8A-24CE-4086-AE6F-CF07C5DF1A07}"/>
              </a:ext>
            </a:extLst>
          </p:cNvPr>
          <p:cNvCxnSpPr>
            <a:cxnSpLocks/>
          </p:cNvCxnSpPr>
          <p:nvPr/>
        </p:nvCxnSpPr>
        <p:spPr>
          <a:xfrm>
            <a:off x="7826140" y="4822113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600CBA3-D77B-4446-A629-18309A3C85B6}"/>
              </a:ext>
            </a:extLst>
          </p:cNvPr>
          <p:cNvCxnSpPr>
            <a:cxnSpLocks/>
          </p:cNvCxnSpPr>
          <p:nvPr/>
        </p:nvCxnSpPr>
        <p:spPr>
          <a:xfrm>
            <a:off x="7829455" y="530250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7EEA4E-58B8-4CD8-862B-A239521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Attention Layer (Implementation)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DAEB-72BE-402A-B6E0-D79EEE2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/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CCF3AF-786A-41DE-B5FE-85C34D74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114797"/>
                <a:ext cx="347870" cy="336768"/>
              </a:xfrm>
              <a:prstGeom prst="rect">
                <a:avLst/>
              </a:prstGeom>
              <a:blipFill>
                <a:blip r:embed="rId2"/>
                <a:stretch>
                  <a:fillRect l="-19298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/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58F83-03B1-4D42-B2D3-BD17D898C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4611755"/>
                <a:ext cx="347870" cy="336768"/>
              </a:xfrm>
              <a:prstGeom prst="rect">
                <a:avLst/>
              </a:prstGeom>
              <a:blipFill>
                <a:blip r:embed="rId3"/>
                <a:stretch>
                  <a:fillRect l="-19298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/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C8CF3F-F197-4A44-ADFE-6F5DEE944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6" y="5116931"/>
                <a:ext cx="347870" cy="336768"/>
              </a:xfrm>
              <a:prstGeom prst="rect">
                <a:avLst/>
              </a:prstGeom>
              <a:blipFill>
                <a:blip r:embed="rId4"/>
                <a:stretch>
                  <a:fillRect l="-1929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/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BF0E2-8707-4D8E-97FB-C555125A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905" y="6003233"/>
                <a:ext cx="347870" cy="336768"/>
              </a:xfrm>
              <a:prstGeom prst="rect">
                <a:avLst/>
              </a:prstGeom>
              <a:blipFill>
                <a:blip r:embed="rId5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/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CCFEA9-880E-419E-9DC2-2CE0CAD0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48" y="6013172"/>
                <a:ext cx="347870" cy="336768"/>
              </a:xfrm>
              <a:prstGeom prst="rect">
                <a:avLst/>
              </a:prstGeom>
              <a:blipFill>
                <a:blip r:embed="rId6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/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2B415-6C87-4A1B-8190-28F7F2AB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8" y="6025280"/>
                <a:ext cx="347870" cy="336768"/>
              </a:xfrm>
              <a:prstGeom prst="rect">
                <a:avLst/>
              </a:prstGeom>
              <a:blipFill>
                <a:blip r:embed="rId7"/>
                <a:stretch>
                  <a:fillRect l="-24561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/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8FB3F9-40DA-41B5-B8AF-582C790A9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704" y="6035219"/>
                <a:ext cx="347870" cy="336768"/>
              </a:xfrm>
              <a:prstGeom prst="rect">
                <a:avLst/>
              </a:prstGeom>
              <a:blipFill>
                <a:blip r:embed="rId8"/>
                <a:stretch>
                  <a:fillRect l="-2456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/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8AD586-DDE0-48EE-A6AC-3A7CE0FA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114797"/>
                <a:ext cx="347870" cy="336768"/>
              </a:xfrm>
              <a:prstGeom prst="rect">
                <a:avLst/>
              </a:prstGeom>
              <a:blipFill>
                <a:blip r:embed="rId9"/>
                <a:stretch>
                  <a:fillRect l="-15789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/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F6CCAE-4631-4BE4-B1DE-9DEB40CA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4611755"/>
                <a:ext cx="347870" cy="336768"/>
              </a:xfrm>
              <a:prstGeom prst="rect">
                <a:avLst/>
              </a:prstGeom>
              <a:blipFill>
                <a:blip r:embed="rId10"/>
                <a:stretch>
                  <a:fillRect l="-17544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/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44114-C82F-4D13-A608-3A1316D6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5116931"/>
                <a:ext cx="347870" cy="336768"/>
              </a:xfrm>
              <a:prstGeom prst="rect">
                <a:avLst/>
              </a:prstGeom>
              <a:blipFill>
                <a:blip r:embed="rId11"/>
                <a:stretch>
                  <a:fillRect l="-175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/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89745E-4BFC-4035-914F-8D1A42E10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070782"/>
                <a:ext cx="347870" cy="336768"/>
              </a:xfrm>
              <a:prstGeom prst="rect">
                <a:avLst/>
              </a:prstGeom>
              <a:blipFill>
                <a:blip r:embed="rId12"/>
                <a:stretch>
                  <a:fillRect l="-12281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/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17858-D348-4900-8200-F1E97005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2567740"/>
                <a:ext cx="347870" cy="336768"/>
              </a:xfrm>
              <a:prstGeom prst="rect">
                <a:avLst/>
              </a:prstGeom>
              <a:blipFill>
                <a:blip r:embed="rId13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/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FECF5-AD0F-43E0-986D-074DB7F0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3" y="3072916"/>
                <a:ext cx="347870" cy="336768"/>
              </a:xfrm>
              <a:prstGeom prst="rect">
                <a:avLst/>
              </a:prstGeom>
              <a:blipFill>
                <a:blip r:embed="rId14"/>
                <a:stretch>
                  <a:fillRect l="-12281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D8A62D2-2489-423E-BED5-DB850F677A48}"/>
              </a:ext>
            </a:extLst>
          </p:cNvPr>
          <p:cNvSpPr/>
          <p:nvPr/>
        </p:nvSpPr>
        <p:spPr>
          <a:xfrm>
            <a:off x="8219661" y="4015409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/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5C77B0-6F3D-466E-9E31-A61865DD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4069654"/>
                <a:ext cx="459431" cy="384188"/>
              </a:xfrm>
              <a:prstGeom prst="rect">
                <a:avLst/>
              </a:prstGeom>
              <a:blipFill>
                <a:blip r:embed="rId1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/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98A94D-7279-45A7-B6BB-E6BBE599D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4079623"/>
                <a:ext cx="459431" cy="384188"/>
              </a:xfrm>
              <a:prstGeom prst="rect">
                <a:avLst/>
              </a:prstGeom>
              <a:blipFill>
                <a:blip r:embed="rId1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/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FC4BDE-1048-4171-BAB0-BAFDCF8D7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4071209"/>
                <a:ext cx="459431" cy="384188"/>
              </a:xfrm>
              <a:prstGeom prst="rect">
                <a:avLst/>
              </a:prstGeom>
              <a:blipFill>
                <a:blip r:embed="rId17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/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A39D62-D056-4C94-BC52-F0CDD7B9E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4067377"/>
                <a:ext cx="459431" cy="384188"/>
              </a:xfrm>
              <a:prstGeom prst="rect">
                <a:avLst/>
              </a:prstGeom>
              <a:blipFill>
                <a:blip r:embed="rId18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/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2D4C78-3921-4EF8-B007-9D736637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4626450"/>
                <a:ext cx="459431" cy="384188"/>
              </a:xfrm>
              <a:prstGeom prst="rect">
                <a:avLst/>
              </a:prstGeom>
              <a:blipFill>
                <a:blip r:embed="rId19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/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6AAA9-E1B8-4C1D-9A4F-D9D335C4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4636419"/>
                <a:ext cx="459431" cy="384188"/>
              </a:xfrm>
              <a:prstGeom prst="rect">
                <a:avLst/>
              </a:prstGeom>
              <a:blipFill>
                <a:blip r:embed="rId20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/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85C051-2B83-4F50-91F3-333777D5D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4628005"/>
                <a:ext cx="459431" cy="384188"/>
              </a:xfrm>
              <a:prstGeom prst="rect">
                <a:avLst/>
              </a:prstGeom>
              <a:blipFill>
                <a:blip r:embed="rId21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/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F0EB95-F257-4D76-89D0-AD1AD078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4624173"/>
                <a:ext cx="459431" cy="384188"/>
              </a:xfrm>
              <a:prstGeom prst="rect">
                <a:avLst/>
              </a:prstGeom>
              <a:blipFill>
                <a:blip r:embed="rId22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/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B16A50-3533-42D6-80EE-9C112E8C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5156815"/>
                <a:ext cx="459431" cy="384188"/>
              </a:xfrm>
              <a:prstGeom prst="rect">
                <a:avLst/>
              </a:prstGeom>
              <a:blipFill>
                <a:blip r:embed="rId2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/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1D271E-B642-4A21-A2A2-C37D6DB90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5166784"/>
                <a:ext cx="459431" cy="384188"/>
              </a:xfrm>
              <a:prstGeom prst="rect">
                <a:avLst/>
              </a:prstGeom>
              <a:blipFill>
                <a:blip r:embed="rId2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/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6B80F4-C8B2-4CF4-8B84-B567DA6E9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5158370"/>
                <a:ext cx="459431" cy="384188"/>
              </a:xfrm>
              <a:prstGeom prst="rect">
                <a:avLst/>
              </a:prstGeom>
              <a:blipFill>
                <a:blip r:embed="rId2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/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3D36A8-A62A-4084-AC87-19E44819E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5154538"/>
                <a:ext cx="459431" cy="384188"/>
              </a:xfrm>
              <a:prstGeom prst="rect">
                <a:avLst/>
              </a:prstGeom>
              <a:blipFill>
                <a:blip r:embed="rId26"/>
                <a:stretch>
                  <a:fillRect l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5C7521-F005-44B6-86E0-126503776784}"/>
              </a:ext>
            </a:extLst>
          </p:cNvPr>
          <p:cNvSpPr/>
          <p:nvPr/>
        </p:nvSpPr>
        <p:spPr>
          <a:xfrm>
            <a:off x="8219661" y="1931963"/>
            <a:ext cx="3523289" cy="165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/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FF7697-4732-484E-9B74-96BCFEFA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1986208"/>
                <a:ext cx="459431" cy="384188"/>
              </a:xfrm>
              <a:prstGeom prst="rect">
                <a:avLst/>
              </a:prstGeom>
              <a:blipFill>
                <a:blip r:embed="rId2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/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9ED983-4E4F-4AC1-BDD9-6512A46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1996177"/>
                <a:ext cx="459431" cy="384188"/>
              </a:xfrm>
              <a:prstGeom prst="rect">
                <a:avLst/>
              </a:prstGeom>
              <a:blipFill>
                <a:blip r:embed="rId28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/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66BEBE-E8B3-4E88-87ED-34F522E63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1987763"/>
                <a:ext cx="459431" cy="384188"/>
              </a:xfrm>
              <a:prstGeom prst="rect">
                <a:avLst/>
              </a:prstGeom>
              <a:blipFill>
                <a:blip r:embed="rId29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/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2500FF-3BFC-4CDE-BA9E-9B466B85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1983931"/>
                <a:ext cx="459431" cy="384188"/>
              </a:xfrm>
              <a:prstGeom prst="rect">
                <a:avLst/>
              </a:prstGeom>
              <a:blipFill>
                <a:blip r:embed="rId30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/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090C34-8109-4522-8FEC-391B68DE4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01" y="2543004"/>
                <a:ext cx="459431" cy="384188"/>
              </a:xfrm>
              <a:prstGeom prst="rect">
                <a:avLst/>
              </a:prstGeom>
              <a:blipFill>
                <a:blip r:embed="rId31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/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8F888D4-9DBB-4D63-AA44-04FA6EB3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75" y="2552973"/>
                <a:ext cx="459431" cy="384188"/>
              </a:xfrm>
              <a:prstGeom prst="rect">
                <a:avLst/>
              </a:prstGeom>
              <a:blipFill>
                <a:blip r:embed="rId32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/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B18094-28F6-4769-9838-A8197E9AE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6" y="2544559"/>
                <a:ext cx="459431" cy="384188"/>
              </a:xfrm>
              <a:prstGeom prst="rect">
                <a:avLst/>
              </a:prstGeom>
              <a:blipFill>
                <a:blip r:embed="rId33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/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728DB-86BA-4A47-94FC-DE2CED4F9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31" y="2540727"/>
                <a:ext cx="459431" cy="384188"/>
              </a:xfrm>
              <a:prstGeom prst="rect">
                <a:avLst/>
              </a:prstGeom>
              <a:blipFill>
                <a:blip r:embed="rId34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/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0FC60E-E1E7-42CD-877B-BCC4F8CB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393" y="3073369"/>
                <a:ext cx="459431" cy="384188"/>
              </a:xfrm>
              <a:prstGeom prst="rect">
                <a:avLst/>
              </a:prstGeom>
              <a:blipFill>
                <a:blip r:embed="rId35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/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AF5D52D-749B-4E11-ACC7-418F44B8D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67" y="3083338"/>
                <a:ext cx="459431" cy="384188"/>
              </a:xfrm>
              <a:prstGeom prst="rect">
                <a:avLst/>
              </a:prstGeom>
              <a:blipFill>
                <a:blip r:embed="rId36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/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4597D4-2469-4D9A-98D5-141911F5F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8" y="3074924"/>
                <a:ext cx="459431" cy="384188"/>
              </a:xfrm>
              <a:prstGeom prst="rect">
                <a:avLst/>
              </a:prstGeom>
              <a:blipFill>
                <a:blip r:embed="rId37"/>
                <a:stretch>
                  <a:fillRect l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/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3964D9-462D-4A6F-B354-1C5A5A63D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923" y="3071092"/>
                <a:ext cx="459431" cy="384188"/>
              </a:xfrm>
              <a:prstGeom prst="rect">
                <a:avLst/>
              </a:prstGeom>
              <a:blipFill>
                <a:blip r:embed="rId38"/>
                <a:stretch>
                  <a:fillRect l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D7CB7F-F091-426A-8D2F-26CDC8A1B70F}"/>
              </a:ext>
            </a:extLst>
          </p:cNvPr>
          <p:cNvCxnSpPr>
            <a:cxnSpLocks/>
          </p:cNvCxnSpPr>
          <p:nvPr/>
        </p:nvCxnSpPr>
        <p:spPr>
          <a:xfrm flipV="1">
            <a:off x="8687247" y="5661983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C7749E-6F96-4CCE-A39E-638607C38669}"/>
              </a:ext>
            </a:extLst>
          </p:cNvPr>
          <p:cNvCxnSpPr>
            <a:cxnSpLocks/>
          </p:cNvCxnSpPr>
          <p:nvPr/>
        </p:nvCxnSpPr>
        <p:spPr>
          <a:xfrm flipV="1">
            <a:off x="955312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B28D3C-89AA-4171-820C-D6A8F7CB232E}"/>
              </a:ext>
            </a:extLst>
          </p:cNvPr>
          <p:cNvCxnSpPr>
            <a:cxnSpLocks/>
          </p:cNvCxnSpPr>
          <p:nvPr/>
        </p:nvCxnSpPr>
        <p:spPr>
          <a:xfrm flipV="1">
            <a:off x="10430115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111C53-D15A-4393-8CDE-CE6945C8CEBE}"/>
              </a:ext>
            </a:extLst>
          </p:cNvPr>
          <p:cNvCxnSpPr>
            <a:cxnSpLocks/>
          </p:cNvCxnSpPr>
          <p:nvPr/>
        </p:nvCxnSpPr>
        <p:spPr>
          <a:xfrm flipV="1">
            <a:off x="11365566" y="5671922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DAB3A-5C03-407B-AF42-03E6FB38C15C}"/>
              </a:ext>
            </a:extLst>
          </p:cNvPr>
          <p:cNvSpPr txBox="1"/>
          <p:nvPr/>
        </p:nvSpPr>
        <p:spPr>
          <a:xfrm>
            <a:off x="9369024" y="3598415"/>
            <a:ext cx="13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SOFTMAX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1A1315-9C69-4C0D-B287-A0B3FBA3B3CA}"/>
              </a:ext>
            </a:extLst>
          </p:cNvPr>
          <p:cNvCxnSpPr>
            <a:cxnSpLocks/>
          </p:cNvCxnSpPr>
          <p:nvPr/>
        </p:nvCxnSpPr>
        <p:spPr>
          <a:xfrm flipV="1">
            <a:off x="10711510" y="3631547"/>
            <a:ext cx="0" cy="3531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12FA93-AAC5-4B8D-AF91-B7ABC7C4EF8C}"/>
              </a:ext>
            </a:extLst>
          </p:cNvPr>
          <p:cNvGrpSpPr/>
          <p:nvPr/>
        </p:nvGrpSpPr>
        <p:grpSpPr>
          <a:xfrm>
            <a:off x="8219661" y="1493669"/>
            <a:ext cx="3523289" cy="369332"/>
            <a:chOff x="8221308" y="1443974"/>
            <a:chExt cx="2874616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DD1A2B-6086-4E69-AAE7-B9EC047554AE}"/>
                </a:ext>
              </a:extLst>
            </p:cNvPr>
            <p:cNvSpPr txBox="1"/>
            <p:nvPr/>
          </p:nvSpPr>
          <p:spPr>
            <a:xfrm>
              <a:off x="8221308" y="1443974"/>
              <a:ext cx="28746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PRODUCT (      )      SUM (  ) 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521473-6D81-447C-B094-4877EC7F0B7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50" y="1651530"/>
              <a:ext cx="3244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77CD9E-7DC6-4644-84FC-250BC5C5A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9978" y="1514705"/>
              <a:ext cx="0" cy="25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/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C1F956-CEAD-49CE-BE5F-FBEE2A49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65" y="991226"/>
                <a:ext cx="347870" cy="299945"/>
              </a:xfrm>
              <a:prstGeom prst="rect">
                <a:avLst/>
              </a:prstGeom>
              <a:blipFill>
                <a:blip r:embed="rId39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/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1D2D813-4E79-416A-8C4D-9965B7A1F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8" y="994541"/>
                <a:ext cx="347870" cy="299945"/>
              </a:xfrm>
              <a:prstGeom prst="rect">
                <a:avLst/>
              </a:prstGeom>
              <a:blipFill>
                <a:blip r:embed="rId40"/>
                <a:stretch>
                  <a:fillRect l="-14035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/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DDDDBAA-4632-4A30-ABFE-09502D121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71" y="997856"/>
                <a:ext cx="347870" cy="299945"/>
              </a:xfrm>
              <a:prstGeom prst="rect">
                <a:avLst/>
              </a:prstGeom>
              <a:blipFill>
                <a:blip r:embed="rId41"/>
                <a:stretch>
                  <a:fillRect l="-15789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/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2A7153B-52C1-4943-83F1-B0AB24D9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64" y="991232"/>
                <a:ext cx="347870" cy="299945"/>
              </a:xfrm>
              <a:prstGeom prst="rect">
                <a:avLst/>
              </a:prstGeom>
              <a:blipFill>
                <a:blip r:embed="rId42"/>
                <a:stretch>
                  <a:fillRect l="-14035"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5FE2C2-1446-4254-87D3-7E0B39A66553}"/>
              </a:ext>
            </a:extLst>
          </p:cNvPr>
          <p:cNvCxnSpPr>
            <a:cxnSpLocks/>
          </p:cNvCxnSpPr>
          <p:nvPr/>
        </p:nvCxnSpPr>
        <p:spPr>
          <a:xfrm flipV="1">
            <a:off x="8571810" y="1297801"/>
            <a:ext cx="0" cy="1859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8E7EAA-E725-4C3B-A1B1-A67C416E038A}"/>
              </a:ext>
            </a:extLst>
          </p:cNvPr>
          <p:cNvCxnSpPr>
            <a:cxnSpLocks/>
          </p:cNvCxnSpPr>
          <p:nvPr/>
        </p:nvCxnSpPr>
        <p:spPr>
          <a:xfrm flipV="1">
            <a:off x="9437688" y="129780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4A4B73-1906-4072-9D3F-EB00828355BF}"/>
              </a:ext>
            </a:extLst>
          </p:cNvPr>
          <p:cNvCxnSpPr>
            <a:cxnSpLocks/>
          </p:cNvCxnSpPr>
          <p:nvPr/>
        </p:nvCxnSpPr>
        <p:spPr>
          <a:xfrm flipV="1">
            <a:off x="10365340" y="1281238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7E4628-5965-4E55-8BE1-14CABE1A4619}"/>
              </a:ext>
            </a:extLst>
          </p:cNvPr>
          <p:cNvCxnSpPr>
            <a:cxnSpLocks/>
          </p:cNvCxnSpPr>
          <p:nvPr/>
        </p:nvCxnSpPr>
        <p:spPr>
          <a:xfrm flipV="1">
            <a:off x="11253235" y="1304431"/>
            <a:ext cx="0" cy="1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B33E7-8A81-439D-8D6C-7F9B2F2AA6E8}"/>
              </a:ext>
            </a:extLst>
          </p:cNvPr>
          <p:cNvCxnSpPr>
            <a:cxnSpLocks/>
          </p:cNvCxnSpPr>
          <p:nvPr/>
        </p:nvCxnSpPr>
        <p:spPr>
          <a:xfrm>
            <a:off x="7127089" y="4308590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8A261-09B2-4B59-991A-1D164EEC0AF8}"/>
              </a:ext>
            </a:extLst>
          </p:cNvPr>
          <p:cNvCxnSpPr>
            <a:cxnSpLocks/>
          </p:cNvCxnSpPr>
          <p:nvPr/>
        </p:nvCxnSpPr>
        <p:spPr>
          <a:xfrm>
            <a:off x="7127089" y="4808859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1092D5-419F-4782-91E6-03266B3F16A0}"/>
              </a:ext>
            </a:extLst>
          </p:cNvPr>
          <p:cNvCxnSpPr>
            <a:cxnSpLocks/>
          </p:cNvCxnSpPr>
          <p:nvPr/>
        </p:nvCxnSpPr>
        <p:spPr>
          <a:xfrm>
            <a:off x="7130404" y="5289246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28F2B76-3DD6-473E-ACCD-10B3B43A9048}"/>
              </a:ext>
            </a:extLst>
          </p:cNvPr>
          <p:cNvCxnSpPr>
            <a:cxnSpLocks/>
          </p:cNvCxnSpPr>
          <p:nvPr/>
        </p:nvCxnSpPr>
        <p:spPr>
          <a:xfrm>
            <a:off x="6579704" y="4278773"/>
            <a:ext cx="19629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D5D06B4-94E9-4CB2-846E-F4AA0A96293A}"/>
              </a:ext>
            </a:extLst>
          </p:cNvPr>
          <p:cNvCxnSpPr>
            <a:cxnSpLocks/>
          </p:cNvCxnSpPr>
          <p:nvPr/>
        </p:nvCxnSpPr>
        <p:spPr>
          <a:xfrm flipV="1">
            <a:off x="6589643" y="2236304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CFE0B1-0C63-428A-ADDD-987B266C209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79704" y="2236304"/>
            <a:ext cx="945039" cy="28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3C4F1-B06E-422C-BB13-521E374D8313}"/>
              </a:ext>
            </a:extLst>
          </p:cNvPr>
          <p:cNvCxnSpPr>
            <a:cxnSpLocks/>
          </p:cNvCxnSpPr>
          <p:nvPr/>
        </p:nvCxnSpPr>
        <p:spPr>
          <a:xfrm flipV="1">
            <a:off x="6394173" y="2744132"/>
            <a:ext cx="0" cy="2044849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6B39DA-5A2B-4431-B580-93B0A8EC092F}"/>
              </a:ext>
            </a:extLst>
          </p:cNvPr>
          <p:cNvCxnSpPr>
            <a:cxnSpLocks/>
          </p:cNvCxnSpPr>
          <p:nvPr/>
        </p:nvCxnSpPr>
        <p:spPr>
          <a:xfrm>
            <a:off x="6384234" y="2731181"/>
            <a:ext cx="11405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24E055-E823-4C35-B085-64E89623C5BF}"/>
              </a:ext>
            </a:extLst>
          </p:cNvPr>
          <p:cNvCxnSpPr>
            <a:cxnSpLocks/>
          </p:cNvCxnSpPr>
          <p:nvPr/>
        </p:nvCxnSpPr>
        <p:spPr>
          <a:xfrm>
            <a:off x="6394173" y="4788981"/>
            <a:ext cx="3851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312AB0-89C2-43A7-A9EA-44E8FA0EFD30}"/>
              </a:ext>
            </a:extLst>
          </p:cNvPr>
          <p:cNvCxnSpPr>
            <a:cxnSpLocks/>
          </p:cNvCxnSpPr>
          <p:nvPr/>
        </p:nvCxnSpPr>
        <p:spPr>
          <a:xfrm flipV="1">
            <a:off x="6245304" y="3241302"/>
            <a:ext cx="13034" cy="20611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55232-D77C-455D-81BC-B28F7897439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248399" y="3235676"/>
            <a:ext cx="1276344" cy="56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4AE82-54B8-453F-AC18-8C7624A83E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45304" y="5274467"/>
            <a:ext cx="530692" cy="1084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0CA564-5908-4462-8305-D567ED3A2CA0}"/>
              </a:ext>
            </a:extLst>
          </p:cNvPr>
          <p:cNvCxnSpPr>
            <a:cxnSpLocks/>
          </p:cNvCxnSpPr>
          <p:nvPr/>
        </p:nvCxnSpPr>
        <p:spPr>
          <a:xfrm>
            <a:off x="7876015" y="226990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A6B387A-B8B1-45C5-A0CD-A23BBA3432A2}"/>
              </a:ext>
            </a:extLst>
          </p:cNvPr>
          <p:cNvCxnSpPr>
            <a:cxnSpLocks/>
          </p:cNvCxnSpPr>
          <p:nvPr/>
        </p:nvCxnSpPr>
        <p:spPr>
          <a:xfrm>
            <a:off x="7859359" y="2813241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BF01F92-48DE-4E6B-BFB5-BDC06AF40C84}"/>
              </a:ext>
            </a:extLst>
          </p:cNvPr>
          <p:cNvCxnSpPr>
            <a:cxnSpLocks/>
          </p:cNvCxnSpPr>
          <p:nvPr/>
        </p:nvCxnSpPr>
        <p:spPr>
          <a:xfrm>
            <a:off x="7862674" y="3293628"/>
            <a:ext cx="39765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5C6C3E-5452-419B-BC7A-53C1CFCB32AD}"/>
              </a:ext>
            </a:extLst>
          </p:cNvPr>
          <p:cNvSpPr/>
          <p:nvPr/>
        </p:nvSpPr>
        <p:spPr>
          <a:xfrm>
            <a:off x="7211897" y="4122401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/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8412083-FCDB-450A-9E3E-C78DC332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22" y="5484433"/>
                <a:ext cx="466799" cy="369332"/>
              </a:xfrm>
              <a:prstGeom prst="rect">
                <a:avLst/>
              </a:prstGeom>
              <a:blipFill>
                <a:blip r:embed="rId43"/>
                <a:stretch>
                  <a:fillRect r="-779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EAF9DAF8-6206-4784-B047-7256A5C48AFF}"/>
              </a:ext>
            </a:extLst>
          </p:cNvPr>
          <p:cNvSpPr/>
          <p:nvPr/>
        </p:nvSpPr>
        <p:spPr>
          <a:xfrm>
            <a:off x="7057825" y="2068772"/>
            <a:ext cx="175631" cy="1386508"/>
          </a:xfrm>
          <a:prstGeom prst="rect">
            <a:avLst/>
          </a:prstGeom>
          <a:solidFill>
            <a:schemeClr val="tx2">
              <a:lumMod val="75000"/>
              <a:lumOff val="2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/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F3DC09-A867-44DF-9432-DD8B8DD1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4" y="3421301"/>
                <a:ext cx="466799" cy="369332"/>
              </a:xfrm>
              <a:prstGeom prst="rect">
                <a:avLst/>
              </a:prstGeom>
              <a:blipFill>
                <a:blip r:embed="rId44"/>
                <a:stretch>
                  <a:fillRect r="-3896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63A36B39-3BD3-42A7-B3E0-8BDF6D20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" y="4400986"/>
            <a:ext cx="4320093" cy="34237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torch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600" dirty="0">
                <a:solidFill>
                  <a:srgbClr val="0099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29FE1D-855C-451E-ABD8-DB505F45F53D}"/>
              </a:ext>
            </a:extLst>
          </p:cNvPr>
          <p:cNvSpPr txBox="1"/>
          <p:nvPr/>
        </p:nvSpPr>
        <p:spPr>
          <a:xfrm>
            <a:off x="348755" y="3021371"/>
            <a:ext cx="5317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context =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attention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matmul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(values)</a:t>
            </a:r>
          </a:p>
          <a:p>
            <a:endParaRPr lang="en-IN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print(“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context.shape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:", </a:t>
            </a:r>
            <a:r>
              <a:rPr lang="en-I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E_align.shape</a:t>
            </a:r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B89C588-78EA-4FB6-BDA8-0ACA595CD3B2}"/>
                  </a:ext>
                </a:extLst>
              </p:cNvPr>
              <p:cNvSpPr txBox="1"/>
              <p:nvPr/>
            </p:nvSpPr>
            <p:spPr>
              <a:xfrm>
                <a:off x="1051837" y="1483730"/>
                <a:ext cx="3858311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Output Vector: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IN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𝐴𝑉</m:t>
                    </m:r>
                  </m:oMath>
                </a14:m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B89C588-78EA-4FB6-BDA8-0ACA595CD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37" y="1483730"/>
                <a:ext cx="3858311" cy="646652"/>
              </a:xfrm>
              <a:prstGeom prst="rect">
                <a:avLst/>
              </a:prstGeom>
              <a:blipFill>
                <a:blip r:embed="rId45"/>
                <a:stretch>
                  <a:fillRect l="-1424" t="-37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62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420536-D99E-4ADF-B182-81B2A6F231AB}"/>
              </a:ext>
            </a:extLst>
          </p:cNvPr>
          <p:cNvCxnSpPr/>
          <p:nvPr/>
        </p:nvCxnSpPr>
        <p:spPr>
          <a:xfrm flipV="1">
            <a:off x="3627856" y="3373936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13BAD0-54BC-40B2-B910-7B4C44F5EC77}"/>
              </a:ext>
            </a:extLst>
          </p:cNvPr>
          <p:cNvCxnSpPr/>
          <p:nvPr/>
        </p:nvCxnSpPr>
        <p:spPr>
          <a:xfrm flipV="1">
            <a:off x="4593124" y="3373936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B43E7C-8DE5-43BD-A348-C77DA5766CE2}"/>
              </a:ext>
            </a:extLst>
          </p:cNvPr>
          <p:cNvCxnSpPr/>
          <p:nvPr/>
        </p:nvCxnSpPr>
        <p:spPr>
          <a:xfrm flipV="1">
            <a:off x="5559565" y="3373936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6D4F51-2637-44A3-9E2E-406F37D28289}"/>
              </a:ext>
            </a:extLst>
          </p:cNvPr>
          <p:cNvCxnSpPr>
            <a:cxnSpLocks/>
          </p:cNvCxnSpPr>
          <p:nvPr/>
        </p:nvCxnSpPr>
        <p:spPr>
          <a:xfrm flipH="1" flipV="1">
            <a:off x="8168172" y="3373936"/>
            <a:ext cx="893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0EF244-4F7F-438A-9E76-D02D2B00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NLP Tasks with Attention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BCF01-1B5C-4AF5-AB52-C1AD0437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1DFD39-DECE-49EC-A521-B0257E20E601}"/>
                  </a:ext>
                </a:extLst>
              </p:cNvPr>
              <p:cNvSpPr/>
              <p:nvPr/>
            </p:nvSpPr>
            <p:spPr>
              <a:xfrm>
                <a:off x="3448877" y="387625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1DFD39-DECE-49EC-A521-B0257E20E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77" y="3876258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CEC4E8-8D1C-4D92-B0A4-C5DF1F628014}"/>
                  </a:ext>
                </a:extLst>
              </p:cNvPr>
              <p:cNvSpPr/>
              <p:nvPr/>
            </p:nvSpPr>
            <p:spPr>
              <a:xfrm>
                <a:off x="3438938" y="511671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CEC4E8-8D1C-4D92-B0A4-C5DF1F628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38" y="5116713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21CC13-EB76-44A8-B015-4E2CC4D711D4}"/>
              </a:ext>
            </a:extLst>
          </p:cNvPr>
          <p:cNvCxnSpPr>
            <a:stCxn id="8" idx="0"/>
            <a:endCxn id="7" idx="2"/>
          </p:cNvCxnSpPr>
          <p:nvPr/>
        </p:nvCxnSpPr>
        <p:spPr>
          <a:xfrm flipV="1">
            <a:off x="3612873" y="451236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954526-B0F3-45BD-A422-87CB8E1CF5CD}"/>
                  </a:ext>
                </a:extLst>
              </p:cNvPr>
              <p:cNvSpPr/>
              <p:nvPr/>
            </p:nvSpPr>
            <p:spPr>
              <a:xfrm>
                <a:off x="4414145" y="387625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954526-B0F3-45BD-A422-87CB8E1CF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45" y="3876258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94D630-F9E7-4DC8-BD2A-8ABF8BF8D486}"/>
                  </a:ext>
                </a:extLst>
              </p:cNvPr>
              <p:cNvSpPr/>
              <p:nvPr/>
            </p:nvSpPr>
            <p:spPr>
              <a:xfrm>
                <a:off x="4404206" y="511671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94D630-F9E7-4DC8-BD2A-8ABF8BF8D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06" y="5116713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353366-B8EC-4C76-8046-747166ECF9AA}"/>
              </a:ext>
            </a:extLst>
          </p:cNvPr>
          <p:cNvCxnSpPr>
            <a:stCxn id="11" idx="0"/>
            <a:endCxn id="10" idx="2"/>
          </p:cNvCxnSpPr>
          <p:nvPr/>
        </p:nvCxnSpPr>
        <p:spPr>
          <a:xfrm flipV="1">
            <a:off x="4578141" y="451236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EA1C9E-DF9B-4893-96AD-90572DA6E8A9}"/>
                  </a:ext>
                </a:extLst>
              </p:cNvPr>
              <p:cNvSpPr/>
              <p:nvPr/>
            </p:nvSpPr>
            <p:spPr>
              <a:xfrm>
                <a:off x="5380586" y="3876258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EA1C9E-DF9B-4893-96AD-90572DA6E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586" y="3876258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EDD7D6-967C-4A29-A57E-F6BCE709445C}"/>
                  </a:ext>
                </a:extLst>
              </p:cNvPr>
              <p:cNvSpPr/>
              <p:nvPr/>
            </p:nvSpPr>
            <p:spPr>
              <a:xfrm>
                <a:off x="5370647" y="5116713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EDD7D6-967C-4A29-A57E-F6BCE7094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647" y="5116713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A293CB-794C-43A3-AEF1-DE5CF5A141B7}"/>
              </a:ext>
            </a:extLst>
          </p:cNvPr>
          <p:cNvCxnSpPr>
            <a:stCxn id="14" idx="0"/>
            <a:endCxn id="13" idx="2"/>
          </p:cNvCxnSpPr>
          <p:nvPr/>
        </p:nvCxnSpPr>
        <p:spPr>
          <a:xfrm flipV="1">
            <a:off x="5544582" y="4512363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FB72C6-FC95-4D51-A185-F117FD83802E}"/>
                  </a:ext>
                </a:extLst>
              </p:cNvPr>
              <p:cNvSpPr/>
              <p:nvPr/>
            </p:nvSpPr>
            <p:spPr>
              <a:xfrm>
                <a:off x="7912152" y="3876258"/>
                <a:ext cx="482073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FB72C6-FC95-4D51-A185-F117FD838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52" y="3876258"/>
                <a:ext cx="482073" cy="6361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7C7664-3D98-4B65-8760-9326A8AE2CBC}"/>
                  </a:ext>
                </a:extLst>
              </p:cNvPr>
              <p:cNvSpPr/>
              <p:nvPr/>
            </p:nvSpPr>
            <p:spPr>
              <a:xfrm>
                <a:off x="7930653" y="5116713"/>
                <a:ext cx="446858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7C7664-3D98-4B65-8760-9326A8AE2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53" y="5116713"/>
                <a:ext cx="446858" cy="6361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3CFB8-5597-49F7-965B-7B05C96F6BA4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8153189" y="4512363"/>
            <a:ext cx="893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6795CD-1F4B-4D4F-95F7-04C6DDFD947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796748" y="4194310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CF4506-F1EA-4B86-90ED-000CCCD3741E}"/>
              </a:ext>
            </a:extLst>
          </p:cNvPr>
          <p:cNvCxnSpPr>
            <a:cxnSpLocks/>
          </p:cNvCxnSpPr>
          <p:nvPr/>
        </p:nvCxnSpPr>
        <p:spPr>
          <a:xfrm>
            <a:off x="4762015" y="4194309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E3C9EA-7EA3-4D8C-89B0-35ECC36F00EE}"/>
              </a:ext>
            </a:extLst>
          </p:cNvPr>
          <p:cNvCxnSpPr>
            <a:cxnSpLocks/>
          </p:cNvCxnSpPr>
          <p:nvPr/>
        </p:nvCxnSpPr>
        <p:spPr>
          <a:xfrm>
            <a:off x="5710336" y="4184368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A08D5F-93F8-49E8-8A7A-04B6C376717C}"/>
              </a:ext>
            </a:extLst>
          </p:cNvPr>
          <p:cNvCxnSpPr>
            <a:cxnSpLocks/>
          </p:cNvCxnSpPr>
          <p:nvPr/>
        </p:nvCxnSpPr>
        <p:spPr>
          <a:xfrm>
            <a:off x="7190422" y="418436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8BE73E-0499-417C-89A6-DAE26A2816E4}"/>
              </a:ext>
            </a:extLst>
          </p:cNvPr>
          <p:cNvCxnSpPr>
            <a:cxnSpLocks/>
          </p:cNvCxnSpPr>
          <p:nvPr/>
        </p:nvCxnSpPr>
        <p:spPr>
          <a:xfrm>
            <a:off x="6327733" y="5572321"/>
            <a:ext cx="8749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0104AF-5900-4C81-9B6E-91AE02463DF0}"/>
              </a:ext>
            </a:extLst>
          </p:cNvPr>
          <p:cNvCxnSpPr>
            <a:cxnSpLocks/>
          </p:cNvCxnSpPr>
          <p:nvPr/>
        </p:nvCxnSpPr>
        <p:spPr>
          <a:xfrm flipV="1">
            <a:off x="6452867" y="4184367"/>
            <a:ext cx="631635" cy="520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59C831-F377-46B3-83B3-EAB7A063BC34}"/>
              </a:ext>
            </a:extLst>
          </p:cNvPr>
          <p:cNvSpPr txBox="1"/>
          <p:nvPr/>
        </p:nvSpPr>
        <p:spPr>
          <a:xfrm>
            <a:off x="3309971" y="5723510"/>
            <a:ext cx="5244939" cy="311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univia-pro"/>
              </a:rPr>
              <a:t>Never                 a                   dull                                                          screen. </a:t>
            </a:r>
            <a:endParaRPr lang="en-IN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4B92EA-CDE6-458E-BC6E-3CA962B443CC}"/>
              </a:ext>
            </a:extLst>
          </p:cNvPr>
          <p:cNvSpPr/>
          <p:nvPr/>
        </p:nvSpPr>
        <p:spPr>
          <a:xfrm>
            <a:off x="3438938" y="2782959"/>
            <a:ext cx="4938573" cy="559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_________  ATTENTION LAYER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A4A9BB-1A35-4646-AD0B-548AB6DC3508}"/>
              </a:ext>
            </a:extLst>
          </p:cNvPr>
          <p:cNvCxnSpPr>
            <a:cxnSpLocks/>
          </p:cNvCxnSpPr>
          <p:nvPr/>
        </p:nvCxnSpPr>
        <p:spPr>
          <a:xfrm flipV="1">
            <a:off x="5718517" y="2370968"/>
            <a:ext cx="3517" cy="41478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78F95AB-8AC6-46FC-A607-97E22C96C0D4}"/>
              </a:ext>
            </a:extLst>
          </p:cNvPr>
          <p:cNvSpPr/>
          <p:nvPr/>
        </p:nvSpPr>
        <p:spPr>
          <a:xfrm>
            <a:off x="4101116" y="1824319"/>
            <a:ext cx="3248919" cy="559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PREDICTION (FC) LAYER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0A9259-2D51-45C0-9672-4EC281BF8FE1}"/>
              </a:ext>
            </a:extLst>
          </p:cNvPr>
          <p:cNvCxnSpPr>
            <a:cxnSpLocks/>
          </p:cNvCxnSpPr>
          <p:nvPr/>
        </p:nvCxnSpPr>
        <p:spPr>
          <a:xfrm flipV="1">
            <a:off x="5706819" y="1444414"/>
            <a:ext cx="3517" cy="41478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Thumbs up and down flat icon Positive and negative choice ...">
            <a:extLst>
              <a:ext uri="{FF2B5EF4-FFF2-40B4-BE49-F238E27FC236}">
                <a16:creationId xmlns:a16="http://schemas.microsoft.com/office/drawing/2014/main" id="{0492AC94-8916-4CB7-A810-5C4DDA77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81" y="964660"/>
            <a:ext cx="956588" cy="4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BEE019A-6BD7-42CA-A1A8-60A50D284482}"/>
              </a:ext>
            </a:extLst>
          </p:cNvPr>
          <p:cNvSpPr txBox="1"/>
          <p:nvPr/>
        </p:nvSpPr>
        <p:spPr>
          <a:xfrm>
            <a:off x="3925672" y="6055118"/>
            <a:ext cx="418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Many to One: Sentiment Classification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A079C-AB9E-4D34-AA8F-585284D8D258}"/>
              </a:ext>
            </a:extLst>
          </p:cNvPr>
          <p:cNvSpPr txBox="1"/>
          <p:nvPr/>
        </p:nvSpPr>
        <p:spPr>
          <a:xfrm>
            <a:off x="4549654" y="28431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SELF</a:t>
            </a:r>
          </a:p>
        </p:txBody>
      </p:sp>
    </p:spTree>
    <p:extLst>
      <p:ext uri="{BB962C8B-B14F-4D97-AF65-F5344CB8AC3E}">
        <p14:creationId xmlns:p14="http://schemas.microsoft.com/office/powerpoint/2010/main" val="3157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F244-4F7F-438A-9E76-D02D2B00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NLP Tasks with Attention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BCF01-1B5C-4AF5-AB52-C1AD0437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32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EE019A-6BD7-42CA-A1A8-60A50D284482}"/>
              </a:ext>
            </a:extLst>
          </p:cNvPr>
          <p:cNvSpPr txBox="1"/>
          <p:nvPr/>
        </p:nvSpPr>
        <p:spPr>
          <a:xfrm>
            <a:off x="4108667" y="5769173"/>
            <a:ext cx="388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Many to Many: Machine Translation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82E0A7-92B7-4C55-BBEB-4BE13F56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3" y="2255882"/>
            <a:ext cx="8016935" cy="310160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2C7A3071-E13B-4B0B-BAAF-4C81917C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226" y="2483675"/>
            <a:ext cx="2110923" cy="2606266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1645CC1-263F-4E18-8554-5675EC588A2F}"/>
              </a:ext>
            </a:extLst>
          </p:cNvPr>
          <p:cNvCxnSpPr/>
          <p:nvPr/>
        </p:nvCxnSpPr>
        <p:spPr>
          <a:xfrm>
            <a:off x="7861852" y="5019261"/>
            <a:ext cx="21209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6631FEB-9DD5-478F-B35D-291FD8DC7E61}"/>
              </a:ext>
            </a:extLst>
          </p:cNvPr>
          <p:cNvCxnSpPr>
            <a:cxnSpLocks/>
          </p:cNvCxnSpPr>
          <p:nvPr/>
        </p:nvCxnSpPr>
        <p:spPr>
          <a:xfrm>
            <a:off x="8112396" y="3826564"/>
            <a:ext cx="2626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99D4E6A9-04C3-403E-987A-75D4CFC37253}"/>
              </a:ext>
            </a:extLst>
          </p:cNvPr>
          <p:cNvSpPr txBox="1"/>
          <p:nvPr/>
        </p:nvSpPr>
        <p:spPr>
          <a:xfrm>
            <a:off x="5011076" y="2250118"/>
            <a:ext cx="4416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600" dirty="0"/>
              <a:t>मैं </a:t>
            </a:r>
            <a:r>
              <a:rPr lang="en-IN" sz="1600" dirty="0"/>
              <a:t>          </a:t>
            </a:r>
            <a:r>
              <a:rPr lang="hi-IN" sz="1600" dirty="0"/>
              <a:t>आपको </a:t>
            </a:r>
            <a:r>
              <a:rPr lang="en-IN" sz="1600" dirty="0"/>
              <a:t>        </a:t>
            </a:r>
            <a:r>
              <a:rPr lang="hi-IN" sz="1600" dirty="0"/>
              <a:t>देख </a:t>
            </a:r>
            <a:r>
              <a:rPr lang="en-IN" sz="1600" dirty="0"/>
              <a:t>        </a:t>
            </a:r>
            <a:r>
              <a:rPr lang="hi-IN" sz="1600" dirty="0"/>
              <a:t>सकता </a:t>
            </a:r>
            <a:r>
              <a:rPr lang="en-IN" sz="1600" dirty="0"/>
              <a:t>               </a:t>
            </a:r>
            <a:r>
              <a:rPr lang="hi-IN" sz="1600" dirty="0"/>
              <a:t>हूं</a:t>
            </a:r>
            <a:endParaRPr lang="en-IN" sz="16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4BDE58A-076B-4E12-AB6E-4FC1381778E9}"/>
              </a:ext>
            </a:extLst>
          </p:cNvPr>
          <p:cNvSpPr txBox="1"/>
          <p:nvPr/>
        </p:nvSpPr>
        <p:spPr>
          <a:xfrm>
            <a:off x="9695814" y="2327702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&lt;EOS&gt;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ECAD17E-B568-4D60-B35F-B216C5EF0CD2}"/>
              </a:ext>
            </a:extLst>
          </p:cNvPr>
          <p:cNvSpPr txBox="1"/>
          <p:nvPr/>
        </p:nvSpPr>
        <p:spPr>
          <a:xfrm>
            <a:off x="6076476" y="5046635"/>
            <a:ext cx="4416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600" dirty="0"/>
              <a:t>मैं </a:t>
            </a:r>
            <a:r>
              <a:rPr lang="en-IN" sz="1600" dirty="0"/>
              <a:t>          </a:t>
            </a:r>
            <a:r>
              <a:rPr lang="hi-IN" sz="1600" dirty="0"/>
              <a:t>आपको </a:t>
            </a:r>
            <a:r>
              <a:rPr lang="en-IN" sz="1600" dirty="0"/>
              <a:t>        </a:t>
            </a:r>
            <a:r>
              <a:rPr lang="hi-IN" sz="1600" dirty="0"/>
              <a:t>देख </a:t>
            </a:r>
            <a:r>
              <a:rPr lang="en-IN" sz="1600" dirty="0"/>
              <a:t>        </a:t>
            </a:r>
            <a:r>
              <a:rPr lang="hi-IN" sz="1600" dirty="0"/>
              <a:t>सकता </a:t>
            </a:r>
            <a:r>
              <a:rPr lang="en-IN" sz="1600" dirty="0"/>
              <a:t>               </a:t>
            </a:r>
            <a:r>
              <a:rPr lang="hi-IN" sz="1600" dirty="0"/>
              <a:t>हूं</a:t>
            </a:r>
            <a:endParaRPr lang="en-IN" sz="16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B541EDE-0A0D-4CE6-94E0-F426268F0CD5}"/>
              </a:ext>
            </a:extLst>
          </p:cNvPr>
          <p:cNvSpPr txBox="1"/>
          <p:nvPr/>
        </p:nvSpPr>
        <p:spPr>
          <a:xfrm>
            <a:off x="4961381" y="5046635"/>
            <a:ext cx="912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&lt;START&gt;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16A861F-63DA-4704-8119-02063BE70FF9}"/>
              </a:ext>
            </a:extLst>
          </p:cNvPr>
          <p:cNvSpPr txBox="1"/>
          <p:nvPr/>
        </p:nvSpPr>
        <p:spPr>
          <a:xfrm>
            <a:off x="3047172" y="138073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_________  ATTENTION LAYER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C965534-E98A-4F01-BC94-0E1E4929A765}"/>
              </a:ext>
            </a:extLst>
          </p:cNvPr>
          <p:cNvSpPr txBox="1"/>
          <p:nvPr/>
        </p:nvSpPr>
        <p:spPr>
          <a:xfrm>
            <a:off x="4614618" y="135530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19147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BEC2-68DB-485F-A6BA-6A9097DB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Major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F6F9-BC31-4641-ACBC-FA6A1EDB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33</a:t>
            </a:fld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C784CBA-F31F-4ECE-9657-8EC51145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44" y="1005884"/>
            <a:ext cx="3730158" cy="52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97EF5-1ACA-4C38-AC39-0736CFCDD59C}"/>
              </a:ext>
            </a:extLst>
          </p:cNvPr>
          <p:cNvSpPr txBox="1"/>
          <p:nvPr/>
        </p:nvSpPr>
        <p:spPr>
          <a:xfrm>
            <a:off x="7981122" y="3429000"/>
            <a:ext cx="2250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Next Lecture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87313-6576-4B17-812E-2D8D34A73967}"/>
              </a:ext>
            </a:extLst>
          </p:cNvPr>
          <p:cNvSpPr txBox="1"/>
          <p:nvPr/>
        </p:nvSpPr>
        <p:spPr>
          <a:xfrm>
            <a:off x="7991061" y="2716695"/>
            <a:ext cx="215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227285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5F1D-3222-4DFA-916B-07F61BCA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52CD-D47E-457D-9963-2C773F72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RNN bottlenecks and does not perform relative activations</a:t>
            </a:r>
          </a:p>
          <a:p>
            <a:pPr lvl="1"/>
            <a:r>
              <a:rPr lang="en-IN" dirty="0"/>
              <a:t>Attention in the rescue</a:t>
            </a:r>
          </a:p>
          <a:p>
            <a:r>
              <a:rPr lang="en-IN" dirty="0"/>
              <a:t>Attention layer added on top of RNN</a:t>
            </a:r>
          </a:p>
          <a:p>
            <a:r>
              <a:rPr lang="en-IN" dirty="0"/>
              <a:t>Attention can be implemented via matrices (Query, Key, Value)</a:t>
            </a:r>
          </a:p>
          <a:p>
            <a:r>
              <a:rPr lang="en-IN" dirty="0"/>
              <a:t>Different types of attention mechanisms  </a:t>
            </a:r>
          </a:p>
          <a:p>
            <a:pPr lvl="1"/>
            <a:r>
              <a:rPr lang="en-IN" dirty="0"/>
              <a:t>Self attention (encoder or decoder)</a:t>
            </a:r>
          </a:p>
          <a:p>
            <a:pPr lvl="1"/>
            <a:r>
              <a:rPr lang="en-IN" dirty="0"/>
              <a:t>Cross attention (encoder-decoder)</a:t>
            </a:r>
          </a:p>
          <a:p>
            <a:pPr lvl="1"/>
            <a:r>
              <a:rPr lang="en-IN" dirty="0"/>
              <a:t>Masked attention (ignoring certain part of input)</a:t>
            </a:r>
          </a:p>
          <a:p>
            <a:pPr lvl="1"/>
            <a:r>
              <a:rPr lang="en-IN" dirty="0"/>
              <a:t>Multi-head attention (stack of attention layers)</a:t>
            </a:r>
          </a:p>
          <a:p>
            <a:r>
              <a:rPr lang="en-IN" dirty="0"/>
              <a:t>Attention All You Need!! (Transformers)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A6F2-8926-4EA1-B81A-BFFDC8A3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858E-3222-3FC4-71BB-250C0485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6F2F-98AA-A0ED-9213-B7D54A594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Machine Translation by Jointly Learning to Align and Translate</a:t>
            </a:r>
          </a:p>
          <a:p>
            <a:pPr lvl="2"/>
            <a:r>
              <a:rPr lang="en-IN" dirty="0" err="1"/>
              <a:t>Dzmitry</a:t>
            </a:r>
            <a:r>
              <a:rPr lang="en-IN" dirty="0"/>
              <a:t> </a:t>
            </a:r>
            <a:r>
              <a:rPr lang="en-IN" dirty="0" err="1"/>
              <a:t>Bahdanau</a:t>
            </a:r>
            <a:r>
              <a:rPr lang="en-IN" dirty="0"/>
              <a:t>, </a:t>
            </a:r>
            <a:r>
              <a:rPr lang="en-IN" dirty="0" err="1"/>
              <a:t>Kyunghyun</a:t>
            </a:r>
            <a:r>
              <a:rPr lang="en-IN" dirty="0"/>
              <a:t> Cho, </a:t>
            </a:r>
            <a:r>
              <a:rPr lang="en-IN" dirty="0" err="1"/>
              <a:t>Yoshua</a:t>
            </a:r>
            <a:r>
              <a:rPr lang="en-IN" dirty="0"/>
              <a:t> </a:t>
            </a:r>
            <a:r>
              <a:rPr lang="en-IN" dirty="0" err="1"/>
              <a:t>Bengio</a:t>
            </a:r>
            <a:endParaRPr lang="en-IN" dirty="0"/>
          </a:p>
          <a:p>
            <a:pPr lvl="2"/>
            <a:r>
              <a:rPr lang="en-IN" dirty="0">
                <a:hlinkClick r:id="rId2"/>
              </a:rPr>
              <a:t>https://arxiv.org/abs/1409.0473</a:t>
            </a:r>
            <a:endParaRPr lang="en-IN" dirty="0"/>
          </a:p>
          <a:p>
            <a:pPr lvl="1"/>
            <a:r>
              <a:rPr lang="en-IN" dirty="0"/>
              <a:t>I acknowledge sources from which the images have been picked 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A139-E33C-479E-9D2A-0834EF06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E9F1-CD39-4683-ACAB-311FC7B3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Attention All You Need!!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D5339-3EBF-40A2-93D3-43003E0E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4</a:t>
            </a:fld>
            <a:endParaRPr lang="en-US"/>
          </a:p>
        </p:txBody>
      </p:sp>
      <p:pic>
        <p:nvPicPr>
          <p:cNvPr id="2052" name="Picture 4" descr="JETKING ENGLISH CLUB LAXMI NAGAR: Arjuna and the Bird Eye ,Focus on  Multitasking">
            <a:extLst>
              <a:ext uri="{FF2B5EF4-FFF2-40B4-BE49-F238E27FC236}">
                <a16:creationId xmlns:a16="http://schemas.microsoft.com/office/drawing/2014/main" id="{46003D4E-6480-4D93-B8BA-BFCCB344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49" y="1303848"/>
            <a:ext cx="7063059" cy="3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EC9B8-1830-4E5A-956F-6DFFBF8927BC}"/>
              </a:ext>
            </a:extLst>
          </p:cNvPr>
          <p:cNvSpPr txBox="1"/>
          <p:nvPr/>
        </p:nvSpPr>
        <p:spPr>
          <a:xfrm>
            <a:off x="4840357" y="5277678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What do you see?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B811F-435A-4CE8-8E92-E7B37598F190}"/>
              </a:ext>
            </a:extLst>
          </p:cNvPr>
          <p:cNvSpPr txBox="1"/>
          <p:nvPr/>
        </p:nvSpPr>
        <p:spPr>
          <a:xfrm>
            <a:off x="4052347" y="5749649"/>
            <a:ext cx="370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Attention may be task dependant</a:t>
            </a:r>
          </a:p>
        </p:txBody>
      </p:sp>
    </p:spTree>
    <p:extLst>
      <p:ext uri="{BB962C8B-B14F-4D97-AF65-F5344CB8AC3E}">
        <p14:creationId xmlns:p14="http://schemas.microsoft.com/office/powerpoint/2010/main" val="366528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DF94-2DC0-4B5F-A593-110D7402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Attention All You Need!!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A4B19-58FE-4A5A-A793-E10264A7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00326-DAAA-488F-9388-4D1935A2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73" y="1219606"/>
            <a:ext cx="5445321" cy="3110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38E33-59E5-4299-8931-7664444D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87" y="1164416"/>
            <a:ext cx="3673158" cy="179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9B1DBE-084D-4B85-A31F-2B02CFF5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65" y="3812331"/>
            <a:ext cx="3191602" cy="18600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8C60CD-B968-46C7-8678-8B16AADE90C7}"/>
              </a:ext>
            </a:extLst>
          </p:cNvPr>
          <p:cNvSpPr txBox="1"/>
          <p:nvPr/>
        </p:nvSpPr>
        <p:spPr>
          <a:xfrm>
            <a:off x="7534665" y="2962892"/>
            <a:ext cx="30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Good visual + Good Audio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E083C-AB8C-4B07-90DB-03FB2B3E937E}"/>
              </a:ext>
            </a:extLst>
          </p:cNvPr>
          <p:cNvSpPr txBox="1"/>
          <p:nvPr/>
        </p:nvSpPr>
        <p:spPr>
          <a:xfrm>
            <a:off x="7763938" y="5629161"/>
            <a:ext cx="26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Bad visual + Bad Audio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BE94B-D92B-4645-9E07-2DEF886718D4}"/>
              </a:ext>
            </a:extLst>
          </p:cNvPr>
          <p:cNvSpPr txBox="1"/>
          <p:nvPr/>
        </p:nvSpPr>
        <p:spPr>
          <a:xfrm>
            <a:off x="1151173" y="4947569"/>
            <a:ext cx="5789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C00000"/>
                </a:solidFill>
              </a:rPr>
              <a:t>Can we implement attentive </a:t>
            </a:r>
            <a:r>
              <a:rPr lang="en-IN" sz="2000" dirty="0" err="1">
                <a:solidFill>
                  <a:srgbClr val="C00000"/>
                </a:solidFill>
              </a:rPr>
              <a:t>behavior</a:t>
            </a:r>
            <a:r>
              <a:rPr lang="en-IN" sz="2000" dirty="0">
                <a:solidFill>
                  <a:srgbClr val="C00000"/>
                </a:solidFill>
              </a:rPr>
              <a:t> of human </a:t>
            </a:r>
          </a:p>
          <a:p>
            <a:r>
              <a:rPr lang="en-IN" sz="2000" dirty="0">
                <a:solidFill>
                  <a:srgbClr val="C00000"/>
                </a:solidFill>
              </a:rPr>
              <a:t>in AI models?</a:t>
            </a:r>
          </a:p>
        </p:txBody>
      </p:sp>
    </p:spTree>
    <p:extLst>
      <p:ext uri="{BB962C8B-B14F-4D97-AF65-F5344CB8AC3E}">
        <p14:creationId xmlns:p14="http://schemas.microsoft.com/office/powerpoint/2010/main" val="8402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8883-B007-4C1F-8498-C84F5568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Developments in Attention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D50FA-6813-45FB-A46C-F716CA5F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8DEBF-FDA5-450F-9D01-94DC2692D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95" y="1378216"/>
            <a:ext cx="9043809" cy="44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93FC-BB08-4507-93E7-9CA619E4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RNN Type &amp; NLP Tasks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01F2-F826-46FC-B3F0-DF2D33A9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00A84-9FFD-4F18-851F-2C36AC77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9" y="1314366"/>
            <a:ext cx="1699407" cy="194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818E70-5B0D-4857-81AB-73A4FC066E80}"/>
              </a:ext>
            </a:extLst>
          </p:cNvPr>
          <p:cNvSpPr txBox="1"/>
          <p:nvPr/>
        </p:nvSpPr>
        <p:spPr>
          <a:xfrm>
            <a:off x="982942" y="3415701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One-to-One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9918E9-90DC-45AA-BF48-EFF6C1BF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21" y="1321986"/>
            <a:ext cx="3261643" cy="1928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10D45B-D37A-4B7B-B5AB-82F508C5063B}"/>
              </a:ext>
            </a:extLst>
          </p:cNvPr>
          <p:cNvSpPr txBox="1"/>
          <p:nvPr/>
        </p:nvSpPr>
        <p:spPr>
          <a:xfrm>
            <a:off x="4310039" y="3415701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One-to-Many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F02D6-70BB-4CEF-9DA1-DA42FB8E0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30" y="1190559"/>
            <a:ext cx="3124471" cy="19432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E7E609-D241-4158-9114-D1F731B7B045}"/>
              </a:ext>
            </a:extLst>
          </p:cNvPr>
          <p:cNvSpPr txBox="1"/>
          <p:nvPr/>
        </p:nvSpPr>
        <p:spPr>
          <a:xfrm>
            <a:off x="8784790" y="3433484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Many-to-One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1A640-633E-4BA6-8EDE-19B3B1E2D998}"/>
              </a:ext>
            </a:extLst>
          </p:cNvPr>
          <p:cNvSpPr txBox="1"/>
          <p:nvPr/>
        </p:nvSpPr>
        <p:spPr>
          <a:xfrm>
            <a:off x="918854" y="4250972"/>
            <a:ext cx="159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Network without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7F7EED-68ED-46A9-9BC0-4B833EE8C24F}"/>
              </a:ext>
            </a:extLst>
          </p:cNvPr>
          <p:cNvSpPr txBox="1"/>
          <p:nvPr/>
        </p:nvSpPr>
        <p:spPr>
          <a:xfrm>
            <a:off x="4289401" y="4250972"/>
            <a:ext cx="159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Image Captioning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4FD45A-2E18-40A4-A6FC-26E6B67DA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43" y="5037803"/>
            <a:ext cx="2008532" cy="11792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E3AAC3-4C33-4598-A6D1-30530AC0B950}"/>
              </a:ext>
            </a:extLst>
          </p:cNvPr>
          <p:cNvSpPr txBox="1"/>
          <p:nvPr/>
        </p:nvSpPr>
        <p:spPr>
          <a:xfrm>
            <a:off x="8214177" y="5037803"/>
            <a:ext cx="3537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univia-pro"/>
              </a:rPr>
              <a:t>Never a dull moment, The Colors are so vivid they'll stain your TV screen. 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D28033-8F85-4B49-A737-4458E28BFA4C}"/>
              </a:ext>
            </a:extLst>
          </p:cNvPr>
          <p:cNvSpPr txBox="1"/>
          <p:nvPr/>
        </p:nvSpPr>
        <p:spPr>
          <a:xfrm>
            <a:off x="8854775" y="4260546"/>
            <a:ext cx="159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Sentiment Classification</a:t>
            </a:r>
          </a:p>
        </p:txBody>
      </p:sp>
      <p:pic>
        <p:nvPicPr>
          <p:cNvPr id="3078" name="Picture 6" descr="Thumbs Up Emoji PNGs for Free Download">
            <a:extLst>
              <a:ext uri="{FF2B5EF4-FFF2-40B4-BE49-F238E27FC236}">
                <a16:creationId xmlns:a16="http://schemas.microsoft.com/office/drawing/2014/main" id="{4C5CE5D0-2369-4419-8B98-7CA9B124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26" y="5499468"/>
            <a:ext cx="556591" cy="5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93FC-BB08-4507-93E7-9CA619E4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RNN Type &amp; NLP Tasks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01F2-F826-46FC-B3F0-DF2D33A9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0D45B-D37A-4B7B-B5AB-82F508C5063B}"/>
              </a:ext>
            </a:extLst>
          </p:cNvPr>
          <p:cNvSpPr txBox="1"/>
          <p:nvPr/>
        </p:nvSpPr>
        <p:spPr>
          <a:xfrm>
            <a:off x="2210150" y="331847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Many-to-Many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7E609-D241-4158-9114-D1F731B7B045}"/>
              </a:ext>
            </a:extLst>
          </p:cNvPr>
          <p:cNvSpPr txBox="1"/>
          <p:nvPr/>
        </p:nvSpPr>
        <p:spPr>
          <a:xfrm>
            <a:off x="7952396" y="3383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Many-to-Many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C0717-297A-4DE2-B9F9-055444F4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69" y="1219308"/>
            <a:ext cx="3055885" cy="1950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D9036-FADE-4493-8795-BAEE83C8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20" y="1260436"/>
            <a:ext cx="4381880" cy="1950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81E77C-DB28-4794-81F3-4DAAC0C4707B}"/>
              </a:ext>
            </a:extLst>
          </p:cNvPr>
          <p:cNvSpPr txBox="1"/>
          <p:nvPr/>
        </p:nvSpPr>
        <p:spPr>
          <a:xfrm>
            <a:off x="2091671" y="4181713"/>
            <a:ext cx="159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Named Entity Recognition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6961E6-1141-4DD1-A076-5A826DAD814C}"/>
              </a:ext>
            </a:extLst>
          </p:cNvPr>
          <p:cNvSpPr txBox="1"/>
          <p:nvPr/>
        </p:nvSpPr>
        <p:spPr>
          <a:xfrm>
            <a:off x="951672" y="5181736"/>
            <a:ext cx="4932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Bill Gates and Paul Allen founded Microsoft</a:t>
            </a:r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18E9D9-C384-47E7-B2EE-C8CF1B910126}"/>
              </a:ext>
            </a:extLst>
          </p:cNvPr>
          <p:cNvSpPr/>
          <p:nvPr/>
        </p:nvSpPr>
        <p:spPr>
          <a:xfrm>
            <a:off x="991428" y="5247862"/>
            <a:ext cx="1046093" cy="24357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772BD4-9A1C-4324-B999-58E45E14A2C5}"/>
              </a:ext>
            </a:extLst>
          </p:cNvPr>
          <p:cNvSpPr/>
          <p:nvPr/>
        </p:nvSpPr>
        <p:spPr>
          <a:xfrm>
            <a:off x="2526114" y="5247862"/>
            <a:ext cx="1046093" cy="24357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AC64B9-E89A-4B8A-84B2-22DE49CDEF0A}"/>
              </a:ext>
            </a:extLst>
          </p:cNvPr>
          <p:cNvSpPr/>
          <p:nvPr/>
        </p:nvSpPr>
        <p:spPr>
          <a:xfrm>
            <a:off x="4529748" y="5247862"/>
            <a:ext cx="1046093" cy="243572"/>
          </a:xfrm>
          <a:prstGeom prst="round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3ACAE4-CD5B-40E8-B161-A7073303A6B0}"/>
              </a:ext>
            </a:extLst>
          </p:cNvPr>
          <p:cNvSpPr txBox="1"/>
          <p:nvPr/>
        </p:nvSpPr>
        <p:spPr>
          <a:xfrm>
            <a:off x="6477828" y="4936707"/>
            <a:ext cx="4775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Sunshine on my shoulders makes me happy</a:t>
            </a:r>
            <a:endParaRPr lang="en-IN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2A9CE6E-24F1-4DF5-BCD7-501C57FCA433}"/>
              </a:ext>
            </a:extLst>
          </p:cNvPr>
          <p:cNvSpPr/>
          <p:nvPr/>
        </p:nvSpPr>
        <p:spPr>
          <a:xfrm>
            <a:off x="8572500" y="5306039"/>
            <a:ext cx="353291" cy="369332"/>
          </a:xfrm>
          <a:prstGeom prst="downArrow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B71BD8-B6BE-4588-9F9A-243D1BF2DA61}"/>
              </a:ext>
            </a:extLst>
          </p:cNvPr>
          <p:cNvSpPr txBox="1"/>
          <p:nvPr/>
        </p:nvSpPr>
        <p:spPr>
          <a:xfrm>
            <a:off x="6935666" y="5702551"/>
            <a:ext cx="4057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मेरे कंधों पर धूप मुझे खुश कर देती है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948F2-F42C-48E2-BA66-968D5065DF57}"/>
              </a:ext>
            </a:extLst>
          </p:cNvPr>
          <p:cNvSpPr txBox="1"/>
          <p:nvPr/>
        </p:nvSpPr>
        <p:spPr>
          <a:xfrm>
            <a:off x="7949920" y="4181712"/>
            <a:ext cx="159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29104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0" grpId="0"/>
      <p:bldP spid="21" grpId="0" animBg="1"/>
      <p:bldP spid="22" grpId="0" animBg="1"/>
      <p:bldP spid="23" grpId="0" animBg="1"/>
      <p:bldP spid="25" grpId="0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B647-F8FD-47CC-87C0-C919DB8B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Sequence to Sequence Task with RNN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F011-4302-4B51-A10A-473FB6C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75B2FF-A359-4481-9129-529EDB1F180D}"/>
                  </a:ext>
                </a:extLst>
              </p:cNvPr>
              <p:cNvSpPr/>
              <p:nvPr/>
            </p:nvSpPr>
            <p:spPr>
              <a:xfrm>
                <a:off x="1003853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75B2FF-A359-4481-9129-529EDB1F1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53" y="3747052"/>
                <a:ext cx="347870" cy="63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6C9AFD-05C9-4FD4-8DDE-6EF9ED611D91}"/>
                  </a:ext>
                </a:extLst>
              </p:cNvPr>
              <p:cNvSpPr/>
              <p:nvPr/>
            </p:nvSpPr>
            <p:spPr>
              <a:xfrm>
                <a:off x="993914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6C9AFD-05C9-4FD4-8DDE-6EF9ED611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4" y="4987507"/>
                <a:ext cx="347870" cy="636105"/>
              </a:xfrm>
              <a:prstGeom prst="rect">
                <a:avLst/>
              </a:prstGeom>
              <a:blipFill>
                <a:blip r:embed="rId3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6DB956-67A0-4056-9016-93D1C9806DBC}"/>
              </a:ext>
            </a:extLst>
          </p:cNvPr>
          <p:cNvCxnSpPr>
            <a:stCxn id="8" idx="0"/>
            <a:endCxn id="7" idx="2"/>
          </p:cNvCxnSpPr>
          <p:nvPr/>
        </p:nvCxnSpPr>
        <p:spPr>
          <a:xfrm flipV="1">
            <a:off x="1167849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BE9DD8-47E9-417A-9105-DDC6EF53EA13}"/>
                  </a:ext>
                </a:extLst>
              </p:cNvPr>
              <p:cNvSpPr/>
              <p:nvPr/>
            </p:nvSpPr>
            <p:spPr>
              <a:xfrm>
                <a:off x="1969121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BE9DD8-47E9-417A-9105-DDC6EF53E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21" y="3747052"/>
                <a:ext cx="347870" cy="636105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EB3482-8F39-4930-AE74-BFE7F9822868}"/>
                  </a:ext>
                </a:extLst>
              </p:cNvPr>
              <p:cNvSpPr/>
              <p:nvPr/>
            </p:nvSpPr>
            <p:spPr>
              <a:xfrm>
                <a:off x="1959182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EB3482-8F39-4930-AE74-BFE7F9822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82" y="4987507"/>
                <a:ext cx="347870" cy="636105"/>
              </a:xfrm>
              <a:prstGeom prst="rect">
                <a:avLst/>
              </a:prstGeom>
              <a:blipFill>
                <a:blip r:embed="rId5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45B60D-B4C1-4EA2-B047-B6D24843BD14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2133117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3FFF25-07D4-425A-B2B3-3C9B88736D10}"/>
                  </a:ext>
                </a:extLst>
              </p:cNvPr>
              <p:cNvSpPr/>
              <p:nvPr/>
            </p:nvSpPr>
            <p:spPr>
              <a:xfrm>
                <a:off x="2935562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3FFF25-07D4-425A-B2B3-3C9B88736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62" y="3747052"/>
                <a:ext cx="347870" cy="636105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9ACBD32-7C4E-4393-8728-D7F7F34BA872}"/>
                  </a:ext>
                </a:extLst>
              </p:cNvPr>
              <p:cNvSpPr/>
              <p:nvPr/>
            </p:nvSpPr>
            <p:spPr>
              <a:xfrm>
                <a:off x="2925623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9ACBD32-7C4E-4393-8728-D7F7F34B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23" y="4987507"/>
                <a:ext cx="347870" cy="636105"/>
              </a:xfrm>
              <a:prstGeom prst="rect">
                <a:avLst/>
              </a:prstGeom>
              <a:blipFill>
                <a:blip r:embed="rId7"/>
                <a:stretch>
                  <a:fillRect l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5604E1-BCC5-4044-A725-39932922E177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3099558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6E0460-B7EE-409C-94B9-A3C018C10258}"/>
                  </a:ext>
                </a:extLst>
              </p:cNvPr>
              <p:cNvSpPr/>
              <p:nvPr/>
            </p:nvSpPr>
            <p:spPr>
              <a:xfrm>
                <a:off x="3900830" y="3747052"/>
                <a:ext cx="347870" cy="6361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6E0460-B7EE-409C-94B9-A3C018C10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830" y="3747052"/>
                <a:ext cx="347870" cy="636105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85AD70-245E-4BE5-AE02-94BE0B417A92}"/>
                  </a:ext>
                </a:extLst>
              </p:cNvPr>
              <p:cNvSpPr/>
              <p:nvPr/>
            </p:nvSpPr>
            <p:spPr>
              <a:xfrm>
                <a:off x="3890891" y="4987507"/>
                <a:ext cx="347870" cy="636105"/>
              </a:xfrm>
              <a:prstGeom prst="rect">
                <a:avLst/>
              </a:prstGeom>
              <a:solidFill>
                <a:srgbClr val="EA9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85AD70-245E-4BE5-AE02-94BE0B417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91" y="4987507"/>
                <a:ext cx="347870" cy="636105"/>
              </a:xfrm>
              <a:prstGeom prst="rect">
                <a:avLst/>
              </a:prstGeom>
              <a:blipFill>
                <a:blip r:embed="rId9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394FBE-0917-491B-8114-D7B0889613AE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flipV="1">
            <a:off x="4064826" y="438315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C0EC2F-A084-4FEC-B4F6-21B3BBCE98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351724" y="4065104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EB4E1F-4633-42F2-9422-76B3CE9DC1E5}"/>
              </a:ext>
            </a:extLst>
          </p:cNvPr>
          <p:cNvCxnSpPr>
            <a:cxnSpLocks/>
          </p:cNvCxnSpPr>
          <p:nvPr/>
        </p:nvCxnSpPr>
        <p:spPr>
          <a:xfrm>
            <a:off x="2316991" y="4065103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3D2C77-1782-4FCE-913D-C1915FF4BBCD}"/>
              </a:ext>
            </a:extLst>
          </p:cNvPr>
          <p:cNvCxnSpPr>
            <a:cxnSpLocks/>
          </p:cNvCxnSpPr>
          <p:nvPr/>
        </p:nvCxnSpPr>
        <p:spPr>
          <a:xfrm>
            <a:off x="3265312" y="4055162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7473B7-8575-450E-83E8-A30D9379FFF3}"/>
                  </a:ext>
                </a:extLst>
              </p:cNvPr>
              <p:cNvSpPr/>
              <p:nvPr/>
            </p:nvSpPr>
            <p:spPr>
              <a:xfrm>
                <a:off x="5680215" y="3747052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7473B7-8575-450E-83E8-A30D9379F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15" y="3747052"/>
                <a:ext cx="347870" cy="636105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4BD454-24DB-4D47-9930-AB7E92340CC9}"/>
                  </a:ext>
                </a:extLst>
              </p:cNvPr>
              <p:cNvSpPr/>
              <p:nvPr/>
            </p:nvSpPr>
            <p:spPr>
              <a:xfrm>
                <a:off x="6676067" y="3737109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4BD454-24DB-4D47-9930-AB7E92340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067" y="3737109"/>
                <a:ext cx="347870" cy="636105"/>
              </a:xfrm>
              <a:prstGeom prst="rect">
                <a:avLst/>
              </a:prstGeom>
              <a:blipFill>
                <a:blip r:embed="rId11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47D39D-4139-4043-BA82-BB089B12941B}"/>
                  </a:ext>
                </a:extLst>
              </p:cNvPr>
              <p:cNvSpPr/>
              <p:nvPr/>
            </p:nvSpPr>
            <p:spPr>
              <a:xfrm>
                <a:off x="7641335" y="373710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47D39D-4139-4043-BA82-BB089B129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335" y="3737108"/>
                <a:ext cx="347870" cy="636105"/>
              </a:xfrm>
              <a:prstGeom prst="rect">
                <a:avLst/>
              </a:prstGeom>
              <a:blipFill>
                <a:blip r:embed="rId12"/>
                <a:stretch>
                  <a:fillRect l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B78EA0D-6DC2-487C-97B8-299C03C665B0}"/>
                  </a:ext>
                </a:extLst>
              </p:cNvPr>
              <p:cNvSpPr/>
              <p:nvPr/>
            </p:nvSpPr>
            <p:spPr>
              <a:xfrm>
                <a:off x="8617713" y="3747052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B78EA0D-6DC2-487C-97B8-299C03C66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13" y="3747052"/>
                <a:ext cx="347870" cy="636105"/>
              </a:xfrm>
              <a:prstGeom prst="rect">
                <a:avLst/>
              </a:prstGeom>
              <a:blipFill>
                <a:blip r:embed="rId13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C3789F-6098-40EC-B317-42EC43615849}"/>
                  </a:ext>
                </a:extLst>
              </p:cNvPr>
              <p:cNvSpPr/>
              <p:nvPr/>
            </p:nvSpPr>
            <p:spPr>
              <a:xfrm>
                <a:off x="9579667" y="3737108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C3789F-6098-40EC-B317-42EC4361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667" y="3737108"/>
                <a:ext cx="347870" cy="636105"/>
              </a:xfrm>
              <a:prstGeom prst="rect">
                <a:avLst/>
              </a:prstGeom>
              <a:blipFill>
                <a:blip r:embed="rId14"/>
                <a:stretch>
                  <a:fillRect l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FCC83F-4287-4D0A-9696-995893CBFBF1}"/>
              </a:ext>
            </a:extLst>
          </p:cNvPr>
          <p:cNvCxnSpPr>
            <a:cxnSpLocks/>
          </p:cNvCxnSpPr>
          <p:nvPr/>
        </p:nvCxnSpPr>
        <p:spPr>
          <a:xfrm>
            <a:off x="6028671" y="4075037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34E843-5A5B-4FA5-B8E7-032646325A12}"/>
              </a:ext>
            </a:extLst>
          </p:cNvPr>
          <p:cNvCxnSpPr>
            <a:cxnSpLocks/>
          </p:cNvCxnSpPr>
          <p:nvPr/>
        </p:nvCxnSpPr>
        <p:spPr>
          <a:xfrm>
            <a:off x="4222861" y="4070071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3F6DA0-9D3B-49B6-8F24-175E22AA2F70}"/>
              </a:ext>
            </a:extLst>
          </p:cNvPr>
          <p:cNvCxnSpPr>
            <a:cxnSpLocks/>
          </p:cNvCxnSpPr>
          <p:nvPr/>
        </p:nvCxnSpPr>
        <p:spPr>
          <a:xfrm>
            <a:off x="4840258" y="4057648"/>
            <a:ext cx="0" cy="79113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5BC924-B0AF-4E25-A3EA-163F46B5B442}"/>
                  </a:ext>
                </a:extLst>
              </p:cNvPr>
              <p:cNvSpPr/>
              <p:nvPr/>
            </p:nvSpPr>
            <p:spPr>
              <a:xfrm>
                <a:off x="6774907" y="4981781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5BC924-B0AF-4E25-A3EA-163F46B5B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907" y="4981781"/>
                <a:ext cx="347870" cy="636105"/>
              </a:xfrm>
              <a:prstGeom prst="rect">
                <a:avLst/>
              </a:prstGeom>
              <a:blipFill>
                <a:blip r:embed="rId15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0D640E-3A26-4731-AC83-AA3E1A330C93}"/>
              </a:ext>
            </a:extLst>
          </p:cNvPr>
          <p:cNvCxnSpPr/>
          <p:nvPr/>
        </p:nvCxnSpPr>
        <p:spPr>
          <a:xfrm flipV="1">
            <a:off x="6944890" y="437652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0D61CE-296E-4F0C-AC59-4E10C3EFFA48}"/>
              </a:ext>
            </a:extLst>
          </p:cNvPr>
          <p:cNvCxnSpPr/>
          <p:nvPr/>
        </p:nvCxnSpPr>
        <p:spPr>
          <a:xfrm flipV="1">
            <a:off x="6857093" y="3126825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9FFF735-AD10-4DE0-9687-9AE123DED76C}"/>
                  </a:ext>
                </a:extLst>
              </p:cNvPr>
              <p:cNvSpPr/>
              <p:nvPr/>
            </p:nvSpPr>
            <p:spPr>
              <a:xfrm>
                <a:off x="6732856" y="2499169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9FFF735-AD10-4DE0-9687-9AE123DED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856" y="2499169"/>
                <a:ext cx="347870" cy="636105"/>
              </a:xfrm>
              <a:prstGeom prst="rect">
                <a:avLst/>
              </a:prstGeom>
              <a:blipFill>
                <a:blip r:embed="rId16"/>
                <a:stretch>
                  <a:fillRect l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40210DCE-3B75-4C14-9EC1-7573A368C8BF}"/>
              </a:ext>
            </a:extLst>
          </p:cNvPr>
          <p:cNvSpPr txBox="1"/>
          <p:nvPr/>
        </p:nvSpPr>
        <p:spPr>
          <a:xfrm>
            <a:off x="6535194" y="5574973"/>
            <a:ext cx="839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&lt;START&gt;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F88B82-7472-4E65-8937-71BFD434986E}"/>
                  </a:ext>
                </a:extLst>
              </p:cNvPr>
              <p:cNvSpPr/>
              <p:nvPr/>
            </p:nvSpPr>
            <p:spPr>
              <a:xfrm>
                <a:off x="5668172" y="4530731"/>
                <a:ext cx="347870" cy="6361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F88B82-7472-4E65-8937-71BFD4349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72" y="4530731"/>
                <a:ext cx="347870" cy="6361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A8108E-678A-4E4C-AD81-DFE768077CD7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4837978" y="4848784"/>
            <a:ext cx="83019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558FB6-7AD5-428B-8983-61BC21346DEA}"/>
              </a:ext>
            </a:extLst>
          </p:cNvPr>
          <p:cNvCxnSpPr>
            <a:cxnSpLocks/>
          </p:cNvCxnSpPr>
          <p:nvPr/>
        </p:nvCxnSpPr>
        <p:spPr>
          <a:xfrm>
            <a:off x="6016042" y="4838842"/>
            <a:ext cx="5630358" cy="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2237EF-C371-4DB7-B8B8-B56A4AC6E562}"/>
              </a:ext>
            </a:extLst>
          </p:cNvPr>
          <p:cNvCxnSpPr>
            <a:cxnSpLocks/>
          </p:cNvCxnSpPr>
          <p:nvPr/>
        </p:nvCxnSpPr>
        <p:spPr>
          <a:xfrm flipV="1">
            <a:off x="6762673" y="4361554"/>
            <a:ext cx="10982" cy="4772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FC137A-ABC6-4779-95BF-F339D6738128}"/>
              </a:ext>
            </a:extLst>
          </p:cNvPr>
          <p:cNvCxnSpPr>
            <a:cxnSpLocks/>
          </p:cNvCxnSpPr>
          <p:nvPr/>
        </p:nvCxnSpPr>
        <p:spPr>
          <a:xfrm flipV="1">
            <a:off x="7720147" y="4374808"/>
            <a:ext cx="10982" cy="4772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66736C2-9D76-44F9-AEA9-DD1BE7554071}"/>
                  </a:ext>
                </a:extLst>
              </p:cNvPr>
              <p:cNvSpPr/>
              <p:nvPr/>
            </p:nvSpPr>
            <p:spPr>
              <a:xfrm>
                <a:off x="7672740" y="4985096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66736C2-9D76-44F9-AEA9-DD1BE7554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40" y="4985096"/>
                <a:ext cx="347870" cy="636105"/>
              </a:xfrm>
              <a:prstGeom prst="rect">
                <a:avLst/>
              </a:prstGeom>
              <a:blipFill>
                <a:blip r:embed="rId1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0268BFA-DEAD-47A4-B27A-355D2222106F}"/>
                  </a:ext>
                </a:extLst>
              </p:cNvPr>
              <p:cNvSpPr/>
              <p:nvPr/>
            </p:nvSpPr>
            <p:spPr>
              <a:xfrm>
                <a:off x="8669966" y="4988411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0268BFA-DEAD-47A4-B27A-355D22221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66" y="4988411"/>
                <a:ext cx="347870" cy="636105"/>
              </a:xfrm>
              <a:prstGeom prst="rect">
                <a:avLst/>
              </a:prstGeom>
              <a:blipFill>
                <a:blip r:embed="rId19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F345E4-0106-4EAF-9762-81704CE53C4C}"/>
                  </a:ext>
                </a:extLst>
              </p:cNvPr>
              <p:cNvSpPr/>
              <p:nvPr/>
            </p:nvSpPr>
            <p:spPr>
              <a:xfrm>
                <a:off x="9607554" y="4991726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F345E4-0106-4EAF-9762-81704CE53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554" y="4991726"/>
                <a:ext cx="347870" cy="636105"/>
              </a:xfrm>
              <a:prstGeom prst="rect">
                <a:avLst/>
              </a:prstGeom>
              <a:blipFill>
                <a:blip r:embed="rId20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E236FD8-6D28-4E03-8620-DE7DF719FB95}"/>
                  </a:ext>
                </a:extLst>
              </p:cNvPr>
              <p:cNvSpPr/>
              <p:nvPr/>
            </p:nvSpPr>
            <p:spPr>
              <a:xfrm>
                <a:off x="10547075" y="3740423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E236FD8-6D28-4E03-8620-DE7DF719F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075" y="3740423"/>
                <a:ext cx="347870" cy="636105"/>
              </a:xfrm>
              <a:prstGeom prst="rect">
                <a:avLst/>
              </a:prstGeom>
              <a:blipFill>
                <a:blip r:embed="rId21"/>
                <a:stretch>
                  <a:fillRect l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8146428-2E41-462F-9AC4-794287127F5E}"/>
                  </a:ext>
                </a:extLst>
              </p:cNvPr>
              <p:cNvSpPr/>
              <p:nvPr/>
            </p:nvSpPr>
            <p:spPr>
              <a:xfrm>
                <a:off x="10574962" y="4985102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8146428-2E41-462F-9AC4-794287127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962" y="4985102"/>
                <a:ext cx="347870" cy="636105"/>
              </a:xfrm>
              <a:prstGeom prst="rect">
                <a:avLst/>
              </a:prstGeom>
              <a:blipFill>
                <a:blip r:embed="rId22"/>
                <a:stretch>
                  <a:fillRect l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3665D1F-5745-441B-9F85-EB2CC5F337AE}"/>
              </a:ext>
            </a:extLst>
          </p:cNvPr>
          <p:cNvCxnSpPr>
            <a:cxnSpLocks/>
          </p:cNvCxnSpPr>
          <p:nvPr/>
        </p:nvCxnSpPr>
        <p:spPr>
          <a:xfrm flipV="1">
            <a:off x="8714051" y="4374808"/>
            <a:ext cx="10982" cy="4772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A9425FA-8E99-4EE6-99B6-9B99C12E2CAB}"/>
              </a:ext>
            </a:extLst>
          </p:cNvPr>
          <p:cNvCxnSpPr>
            <a:cxnSpLocks/>
          </p:cNvCxnSpPr>
          <p:nvPr/>
        </p:nvCxnSpPr>
        <p:spPr>
          <a:xfrm flipV="1">
            <a:off x="9671525" y="4378123"/>
            <a:ext cx="10982" cy="4772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F1C27DA-A947-49E4-855E-49F373A9886A}"/>
              </a:ext>
            </a:extLst>
          </p:cNvPr>
          <p:cNvCxnSpPr>
            <a:cxnSpLocks/>
          </p:cNvCxnSpPr>
          <p:nvPr/>
        </p:nvCxnSpPr>
        <p:spPr>
          <a:xfrm flipV="1">
            <a:off x="10638935" y="4371499"/>
            <a:ext cx="10982" cy="4772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11E54AC-4F8F-47B0-847E-E8A2D82E686E}"/>
              </a:ext>
            </a:extLst>
          </p:cNvPr>
          <p:cNvCxnSpPr/>
          <p:nvPr/>
        </p:nvCxnSpPr>
        <p:spPr>
          <a:xfrm flipV="1">
            <a:off x="7899025" y="438646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F99F8B5-1366-407A-9D74-B079FA4F1A75}"/>
              </a:ext>
            </a:extLst>
          </p:cNvPr>
          <p:cNvCxnSpPr/>
          <p:nvPr/>
        </p:nvCxnSpPr>
        <p:spPr>
          <a:xfrm flipV="1">
            <a:off x="8884171" y="438646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D8F45AF-DACB-4B9A-80B8-83FAC3C8281C}"/>
              </a:ext>
            </a:extLst>
          </p:cNvPr>
          <p:cNvCxnSpPr/>
          <p:nvPr/>
        </p:nvCxnSpPr>
        <p:spPr>
          <a:xfrm flipV="1">
            <a:off x="9860551" y="437652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170144F-33DD-4FCD-94AB-EB18B8A60DD7}"/>
              </a:ext>
            </a:extLst>
          </p:cNvPr>
          <p:cNvCxnSpPr/>
          <p:nvPr/>
        </p:nvCxnSpPr>
        <p:spPr>
          <a:xfrm flipV="1">
            <a:off x="10815880" y="4386467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F53798-91D0-40A7-A261-DD227B97DCCD}"/>
              </a:ext>
            </a:extLst>
          </p:cNvPr>
          <p:cNvCxnSpPr>
            <a:cxnSpLocks/>
          </p:cNvCxnSpPr>
          <p:nvPr/>
        </p:nvCxnSpPr>
        <p:spPr>
          <a:xfrm>
            <a:off x="7026834" y="4080005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10FEE5-69B0-4CA6-96F2-CAC475CCB391}"/>
              </a:ext>
            </a:extLst>
          </p:cNvPr>
          <p:cNvCxnSpPr>
            <a:cxnSpLocks/>
          </p:cNvCxnSpPr>
          <p:nvPr/>
        </p:nvCxnSpPr>
        <p:spPr>
          <a:xfrm>
            <a:off x="7994276" y="4075036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A23C63-6CDA-428D-BA4E-FED092567D03}"/>
              </a:ext>
            </a:extLst>
          </p:cNvPr>
          <p:cNvCxnSpPr>
            <a:cxnSpLocks/>
          </p:cNvCxnSpPr>
          <p:nvPr/>
        </p:nvCxnSpPr>
        <p:spPr>
          <a:xfrm>
            <a:off x="8969281" y="4082834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8A4475-0E93-47C7-89D9-ED8C21020D77}"/>
              </a:ext>
            </a:extLst>
          </p:cNvPr>
          <p:cNvCxnSpPr>
            <a:cxnSpLocks/>
          </p:cNvCxnSpPr>
          <p:nvPr/>
        </p:nvCxnSpPr>
        <p:spPr>
          <a:xfrm>
            <a:off x="9920526" y="4084981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7C8BA68-6EC5-42C4-9D17-590A4044FF77}"/>
                  </a:ext>
                </a:extLst>
              </p:cNvPr>
              <p:cNvSpPr/>
              <p:nvPr/>
            </p:nvSpPr>
            <p:spPr>
              <a:xfrm>
                <a:off x="7645332" y="2495434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7C8BA68-6EC5-42C4-9D17-590A4044F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32" y="2495434"/>
                <a:ext cx="347870" cy="636105"/>
              </a:xfrm>
              <a:prstGeom prst="rect">
                <a:avLst/>
              </a:prstGeom>
              <a:blipFill>
                <a:blip r:embed="rId23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D81EE6B-4A03-426E-A38B-615EA8FCD5AC}"/>
                  </a:ext>
                </a:extLst>
              </p:cNvPr>
              <p:cNvSpPr/>
              <p:nvPr/>
            </p:nvSpPr>
            <p:spPr>
              <a:xfrm>
                <a:off x="8642558" y="2498749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D81EE6B-4A03-426E-A38B-615EA8FCD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558" y="2498749"/>
                <a:ext cx="347870" cy="636105"/>
              </a:xfrm>
              <a:prstGeom prst="rect">
                <a:avLst/>
              </a:prstGeom>
              <a:blipFill>
                <a:blip r:embed="rId24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82600C-5365-4833-9052-79FF3F6DC03F}"/>
                  </a:ext>
                </a:extLst>
              </p:cNvPr>
              <p:cNvSpPr/>
              <p:nvPr/>
            </p:nvSpPr>
            <p:spPr>
              <a:xfrm>
                <a:off x="9580146" y="2502064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82600C-5365-4833-9052-79FF3F6DC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146" y="2502064"/>
                <a:ext cx="347870" cy="636105"/>
              </a:xfrm>
              <a:prstGeom prst="rect">
                <a:avLst/>
              </a:prstGeom>
              <a:blipFill>
                <a:blip r:embed="rId25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D3DA46C-29C3-457F-BA9A-24722525C07D}"/>
                  </a:ext>
                </a:extLst>
              </p:cNvPr>
              <p:cNvSpPr/>
              <p:nvPr/>
            </p:nvSpPr>
            <p:spPr>
              <a:xfrm>
                <a:off x="10547554" y="2495440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D3DA46C-29C3-457F-BA9A-24722525C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554" y="2495440"/>
                <a:ext cx="347870" cy="636105"/>
              </a:xfrm>
              <a:prstGeom prst="rect">
                <a:avLst/>
              </a:prstGeom>
              <a:blipFill>
                <a:blip r:embed="rId26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5FEDBD2-2472-43E7-B116-9D0C62662E92}"/>
              </a:ext>
            </a:extLst>
          </p:cNvPr>
          <p:cNvCxnSpPr/>
          <p:nvPr/>
        </p:nvCxnSpPr>
        <p:spPr>
          <a:xfrm flipV="1">
            <a:off x="7820330" y="311399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7DD2C46-2A55-47AF-9FB3-FEA91295D58F}"/>
              </a:ext>
            </a:extLst>
          </p:cNvPr>
          <p:cNvCxnSpPr/>
          <p:nvPr/>
        </p:nvCxnSpPr>
        <p:spPr>
          <a:xfrm flipV="1">
            <a:off x="8785598" y="311399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F88F79A-C4E6-4404-AA9C-6AC09D7FBAF8}"/>
              </a:ext>
            </a:extLst>
          </p:cNvPr>
          <p:cNvCxnSpPr/>
          <p:nvPr/>
        </p:nvCxnSpPr>
        <p:spPr>
          <a:xfrm flipV="1">
            <a:off x="9752039" y="311399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9E4C6F7-C2D6-4961-81F8-E1267A8A12C2}"/>
              </a:ext>
            </a:extLst>
          </p:cNvPr>
          <p:cNvCxnSpPr/>
          <p:nvPr/>
        </p:nvCxnSpPr>
        <p:spPr>
          <a:xfrm flipV="1">
            <a:off x="10717307" y="311399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A587F25-D6D4-42AF-B8D2-A13FCE5771CD}"/>
              </a:ext>
            </a:extLst>
          </p:cNvPr>
          <p:cNvSpPr txBox="1"/>
          <p:nvPr/>
        </p:nvSpPr>
        <p:spPr>
          <a:xfrm>
            <a:off x="1049606" y="5591857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9640EB-7BE3-48BD-97AE-1D310F95B4F5}"/>
              </a:ext>
            </a:extLst>
          </p:cNvPr>
          <p:cNvSpPr txBox="1"/>
          <p:nvPr/>
        </p:nvSpPr>
        <p:spPr>
          <a:xfrm>
            <a:off x="1897139" y="559185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can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BE2173-10E3-4BE2-93C8-39DABF8AAE9A}"/>
              </a:ext>
            </a:extLst>
          </p:cNvPr>
          <p:cNvSpPr txBox="1"/>
          <p:nvPr/>
        </p:nvSpPr>
        <p:spPr>
          <a:xfrm>
            <a:off x="2875120" y="560300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see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3F10B4-1201-43F2-BD7C-516188211E95}"/>
              </a:ext>
            </a:extLst>
          </p:cNvPr>
          <p:cNvSpPr txBox="1"/>
          <p:nvPr/>
        </p:nvSpPr>
        <p:spPr>
          <a:xfrm>
            <a:off x="3823456" y="558882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you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694EF7-BB1C-41D6-9507-5D1298CDFBD2}"/>
              </a:ext>
            </a:extLst>
          </p:cNvPr>
          <p:cNvSpPr txBox="1"/>
          <p:nvPr/>
        </p:nvSpPr>
        <p:spPr>
          <a:xfrm>
            <a:off x="6728029" y="2130912"/>
            <a:ext cx="364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मैं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15C10FE-9EA1-45AB-8035-E49100CBD445}"/>
                  </a:ext>
                </a:extLst>
              </p:cNvPr>
              <p:cNvSpPr/>
              <p:nvPr/>
            </p:nvSpPr>
            <p:spPr>
              <a:xfrm>
                <a:off x="11543558" y="3717224"/>
                <a:ext cx="347870" cy="63610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15C10FE-9EA1-45AB-8035-E49100CBD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558" y="3717224"/>
                <a:ext cx="347870" cy="636105"/>
              </a:xfrm>
              <a:prstGeom prst="rect">
                <a:avLst/>
              </a:prstGeom>
              <a:blipFill>
                <a:blip r:embed="rId27"/>
                <a:stretch>
                  <a:fillRect l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856C8F3-2058-45C9-A98C-6E38817666B1}"/>
                  </a:ext>
                </a:extLst>
              </p:cNvPr>
              <p:cNvSpPr/>
              <p:nvPr/>
            </p:nvSpPr>
            <p:spPr>
              <a:xfrm>
                <a:off x="11571445" y="4961903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856C8F3-2058-45C9-A98C-6E3881766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445" y="4961903"/>
                <a:ext cx="347870" cy="636105"/>
              </a:xfrm>
              <a:prstGeom prst="rect">
                <a:avLst/>
              </a:prstGeom>
              <a:blipFill>
                <a:blip r:embed="rId28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BB6555B-6C96-42F3-B219-50A92EC1A004}"/>
              </a:ext>
            </a:extLst>
          </p:cNvPr>
          <p:cNvCxnSpPr>
            <a:cxnSpLocks/>
          </p:cNvCxnSpPr>
          <p:nvPr/>
        </p:nvCxnSpPr>
        <p:spPr>
          <a:xfrm flipV="1">
            <a:off x="11635418" y="4358239"/>
            <a:ext cx="10982" cy="4772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EA47CF7-8CA4-4308-9775-452BD99A7212}"/>
              </a:ext>
            </a:extLst>
          </p:cNvPr>
          <p:cNvCxnSpPr/>
          <p:nvPr/>
        </p:nvCxnSpPr>
        <p:spPr>
          <a:xfrm flipV="1">
            <a:off x="11812363" y="4363268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38821AF-34CD-4BEF-A07E-FDBA42E490F2}"/>
                  </a:ext>
                </a:extLst>
              </p:cNvPr>
              <p:cNvSpPr/>
              <p:nvPr/>
            </p:nvSpPr>
            <p:spPr>
              <a:xfrm>
                <a:off x="11544037" y="2472241"/>
                <a:ext cx="347870" cy="636105"/>
              </a:xfrm>
              <a:prstGeom prst="rect">
                <a:avLst/>
              </a:prstGeom>
              <a:solidFill>
                <a:srgbClr val="8DD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38821AF-34CD-4BEF-A07E-FDBA42E49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037" y="2472241"/>
                <a:ext cx="347870" cy="636105"/>
              </a:xfrm>
              <a:prstGeom prst="rect">
                <a:avLst/>
              </a:prstGeom>
              <a:blipFill>
                <a:blip r:embed="rId29"/>
                <a:stretch>
                  <a:fillRect l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126F49D-90C0-443B-A74B-FA3493BE3980}"/>
              </a:ext>
            </a:extLst>
          </p:cNvPr>
          <p:cNvCxnSpPr/>
          <p:nvPr/>
        </p:nvCxnSpPr>
        <p:spPr>
          <a:xfrm flipV="1">
            <a:off x="11713790" y="3090799"/>
            <a:ext cx="9939" cy="6043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AFF607A-873F-47AA-A84E-E851BC218415}"/>
              </a:ext>
            </a:extLst>
          </p:cNvPr>
          <p:cNvCxnSpPr>
            <a:cxnSpLocks/>
          </p:cNvCxnSpPr>
          <p:nvPr/>
        </p:nvCxnSpPr>
        <p:spPr>
          <a:xfrm>
            <a:off x="10890663" y="4079023"/>
            <a:ext cx="61739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C515EEE-2F03-4DC8-A26C-BC2A904321E3}"/>
              </a:ext>
            </a:extLst>
          </p:cNvPr>
          <p:cNvSpPr txBox="1"/>
          <p:nvPr/>
        </p:nvSpPr>
        <p:spPr>
          <a:xfrm>
            <a:off x="11313376" y="2208496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&lt;EOS&gt;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40A0B7-9AF8-4F19-A9AE-153488209029}"/>
                  </a:ext>
                </a:extLst>
              </p:cNvPr>
              <p:cNvSpPr txBox="1"/>
              <p:nvPr/>
            </p:nvSpPr>
            <p:spPr>
              <a:xfrm>
                <a:off x="1274348" y="1719470"/>
                <a:ext cx="3311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Input Sequence: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40A0B7-9AF8-4F19-A9AE-153488209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48" y="1719470"/>
                <a:ext cx="3311035" cy="369332"/>
              </a:xfrm>
              <a:prstGeom prst="rect">
                <a:avLst/>
              </a:prstGeom>
              <a:blipFill>
                <a:blip r:embed="rId30"/>
                <a:stretch>
                  <a:fillRect l="-1473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4BC298B-EE1B-465B-9806-AC4165D6F362}"/>
                  </a:ext>
                </a:extLst>
              </p:cNvPr>
              <p:cNvSpPr txBox="1"/>
              <p:nvPr/>
            </p:nvSpPr>
            <p:spPr>
              <a:xfrm>
                <a:off x="1270105" y="2120307"/>
                <a:ext cx="3544368" cy="37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Output Sequence: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4BC298B-EE1B-465B-9806-AC4165D6F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05" y="2120307"/>
                <a:ext cx="3544368" cy="371064"/>
              </a:xfrm>
              <a:prstGeom prst="rect">
                <a:avLst/>
              </a:prstGeom>
              <a:blipFill>
                <a:blip r:embed="rId31"/>
                <a:stretch>
                  <a:fillRect l="-1375" t="-819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49BFB70-A5F8-4F9C-8BA3-40EA9C410CDF}"/>
                  </a:ext>
                </a:extLst>
              </p:cNvPr>
              <p:cNvSpPr txBox="1"/>
              <p:nvPr/>
            </p:nvSpPr>
            <p:spPr>
              <a:xfrm>
                <a:off x="1270105" y="2711319"/>
                <a:ext cx="2852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rgbClr val="00B0F0"/>
                    </a:solidFill>
                  </a:rPr>
                  <a:t>Encoder: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I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49BFB70-A5F8-4F9C-8BA3-40EA9C41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05" y="2711319"/>
                <a:ext cx="2852704" cy="369332"/>
              </a:xfrm>
              <a:prstGeom prst="rect">
                <a:avLst/>
              </a:prstGeom>
              <a:blipFill>
                <a:blip r:embed="rId32"/>
                <a:stretch>
                  <a:fillRect l="-1709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75E06D5-119D-484B-BF30-8E7CFAC5E8AC}"/>
                  </a:ext>
                </a:extLst>
              </p:cNvPr>
              <p:cNvSpPr txBox="1"/>
              <p:nvPr/>
            </p:nvSpPr>
            <p:spPr>
              <a:xfrm>
                <a:off x="813972" y="3319093"/>
                <a:ext cx="25994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75E06D5-119D-484B-BF30-8E7CFAC5E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72" y="3319093"/>
                <a:ext cx="2599466" cy="369332"/>
              </a:xfrm>
              <a:prstGeom prst="rect">
                <a:avLst/>
              </a:prstGeom>
              <a:blipFill>
                <a:blip r:embed="rId3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E344C53-5A9B-4D92-94DD-3F339BE5AB50}"/>
                  </a:ext>
                </a:extLst>
              </p:cNvPr>
              <p:cNvSpPr txBox="1"/>
              <p:nvPr/>
            </p:nvSpPr>
            <p:spPr>
              <a:xfrm>
                <a:off x="4175549" y="3291338"/>
                <a:ext cx="2531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Initial decoder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E344C53-5A9B-4D92-94DD-3F339BE5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49" y="3291338"/>
                <a:ext cx="2531527" cy="369332"/>
              </a:xfrm>
              <a:prstGeom prst="rect">
                <a:avLst/>
              </a:prstGeom>
              <a:blipFill>
                <a:blip r:embed="rId34"/>
                <a:stretch>
                  <a:fillRect l="-2169" t="-819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05C08D0-C0F5-42EF-B6CF-3976C630140A}"/>
                  </a:ext>
                </a:extLst>
              </p:cNvPr>
              <p:cNvSpPr txBox="1"/>
              <p:nvPr/>
            </p:nvSpPr>
            <p:spPr>
              <a:xfrm>
                <a:off x="4833041" y="5080997"/>
                <a:ext cx="18998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Context vector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/>
              </a:p>
              <a:p>
                <a:r>
                  <a:rPr lang="en-IN" dirty="0"/>
                  <a:t>Often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05C08D0-C0F5-42EF-B6CF-3976C6301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41" y="5080997"/>
                <a:ext cx="1899815" cy="646331"/>
              </a:xfrm>
              <a:prstGeom prst="rect">
                <a:avLst/>
              </a:prstGeom>
              <a:blipFill>
                <a:blip r:embed="rId35"/>
                <a:stretch>
                  <a:fillRect l="-2894" t="-3738" b="-140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459D3F7-D39E-4D3D-ACED-733C23B8ABC9}"/>
                  </a:ext>
                </a:extLst>
              </p:cNvPr>
              <p:cNvSpPr txBox="1"/>
              <p:nvPr/>
            </p:nvSpPr>
            <p:spPr>
              <a:xfrm>
                <a:off x="7771701" y="985604"/>
                <a:ext cx="3313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Decoder: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459D3F7-D39E-4D3D-ACED-733C23B8A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701" y="985604"/>
                <a:ext cx="3313984" cy="369332"/>
              </a:xfrm>
              <a:prstGeom prst="rect">
                <a:avLst/>
              </a:prstGeom>
              <a:blipFill>
                <a:blip r:embed="rId36"/>
                <a:stretch>
                  <a:fillRect l="-1654" t="-8333" b="-2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22E1687-9B5C-4098-8DB7-0B0DC357F169}"/>
                  </a:ext>
                </a:extLst>
              </p:cNvPr>
              <p:cNvSpPr txBox="1"/>
              <p:nvPr/>
            </p:nvSpPr>
            <p:spPr>
              <a:xfrm>
                <a:off x="7771701" y="1575498"/>
                <a:ext cx="3359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rgbClr val="00B050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22E1687-9B5C-4098-8DB7-0B0DC357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701" y="1575498"/>
                <a:ext cx="3359766" cy="369332"/>
              </a:xfrm>
              <a:prstGeom prst="rect">
                <a:avLst/>
              </a:prstGeom>
              <a:blipFill>
                <a:blip r:embed="rId37"/>
                <a:stretch>
                  <a:fillRect l="-1633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4D2F62E-6A67-4A33-BBD2-2E8290BFC2E4}"/>
                  </a:ext>
                </a:extLst>
              </p:cNvPr>
              <p:cNvSpPr txBox="1"/>
              <p:nvPr/>
            </p:nvSpPr>
            <p:spPr>
              <a:xfrm>
                <a:off x="7771701" y="1226840"/>
                <a:ext cx="29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Decoder: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4D2F62E-6A67-4A33-BBD2-2E8290BFC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701" y="1226840"/>
                <a:ext cx="2986908" cy="369332"/>
              </a:xfrm>
              <a:prstGeom prst="rect">
                <a:avLst/>
              </a:prstGeom>
              <a:blipFill>
                <a:blip r:embed="rId38"/>
                <a:stretch>
                  <a:fillRect l="-1837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E93316C8-E545-4612-8226-35FB35B0399E}"/>
              </a:ext>
            </a:extLst>
          </p:cNvPr>
          <p:cNvSpPr txBox="1"/>
          <p:nvPr/>
        </p:nvSpPr>
        <p:spPr>
          <a:xfrm>
            <a:off x="7624273" y="5611899"/>
            <a:ext cx="364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मैं</a:t>
            </a:r>
            <a:endParaRPr lang="en-IN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0D2F88-4051-435E-80E7-474DB5E4FAD7}"/>
              </a:ext>
            </a:extLst>
          </p:cNvPr>
          <p:cNvSpPr txBox="1"/>
          <p:nvPr/>
        </p:nvSpPr>
        <p:spPr>
          <a:xfrm>
            <a:off x="8446838" y="5592474"/>
            <a:ext cx="91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आपको</a:t>
            </a:r>
            <a:endParaRPr lang="en-IN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8FED71-B2B0-4BA6-85CF-8C725AAA639D}"/>
              </a:ext>
            </a:extLst>
          </p:cNvPr>
          <p:cNvSpPr txBox="1"/>
          <p:nvPr/>
        </p:nvSpPr>
        <p:spPr>
          <a:xfrm>
            <a:off x="9556822" y="5608472"/>
            <a:ext cx="60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देख</a:t>
            </a:r>
            <a:endParaRPr lang="en-IN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0E01B9-BAB7-477A-AAA9-71F8555A14A9}"/>
              </a:ext>
            </a:extLst>
          </p:cNvPr>
          <p:cNvSpPr txBox="1"/>
          <p:nvPr/>
        </p:nvSpPr>
        <p:spPr>
          <a:xfrm>
            <a:off x="10384537" y="5581445"/>
            <a:ext cx="799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सकता</a:t>
            </a:r>
            <a:endParaRPr lang="en-IN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492AAD-95D9-4291-B021-650739F4BA16}"/>
              </a:ext>
            </a:extLst>
          </p:cNvPr>
          <p:cNvSpPr txBox="1"/>
          <p:nvPr/>
        </p:nvSpPr>
        <p:spPr>
          <a:xfrm>
            <a:off x="11577621" y="5556443"/>
            <a:ext cx="31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हूं</a:t>
            </a:r>
            <a:endParaRPr lang="en-IN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930742A-D484-4ADB-9967-C18DDAB71FFF}"/>
              </a:ext>
            </a:extLst>
          </p:cNvPr>
          <p:cNvSpPr txBox="1"/>
          <p:nvPr/>
        </p:nvSpPr>
        <p:spPr>
          <a:xfrm>
            <a:off x="7422410" y="2117620"/>
            <a:ext cx="91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आपको</a:t>
            </a:r>
            <a:endParaRPr lang="en-IN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6D49E7-F795-44B6-89CD-6EB1D5B7E1D0}"/>
              </a:ext>
            </a:extLst>
          </p:cNvPr>
          <p:cNvSpPr txBox="1"/>
          <p:nvPr/>
        </p:nvSpPr>
        <p:spPr>
          <a:xfrm>
            <a:off x="8532394" y="2133618"/>
            <a:ext cx="60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देख</a:t>
            </a:r>
            <a:endParaRPr lang="en-IN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269829-AC3E-4665-92AF-B46AEB194A62}"/>
              </a:ext>
            </a:extLst>
          </p:cNvPr>
          <p:cNvSpPr txBox="1"/>
          <p:nvPr/>
        </p:nvSpPr>
        <p:spPr>
          <a:xfrm>
            <a:off x="9360109" y="2106591"/>
            <a:ext cx="799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सकता</a:t>
            </a:r>
            <a:endParaRPr lang="en-IN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447ADFC-B475-4FF5-A060-C7DA2A8A534E}"/>
              </a:ext>
            </a:extLst>
          </p:cNvPr>
          <p:cNvSpPr txBox="1"/>
          <p:nvPr/>
        </p:nvSpPr>
        <p:spPr>
          <a:xfrm>
            <a:off x="10553193" y="2081589"/>
            <a:ext cx="31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हूं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77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1" grpId="0" animBg="1"/>
      <p:bldP spid="44" grpId="0" animBg="1"/>
      <p:bldP spid="45" grpId="0"/>
      <p:bldP spid="36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69" grpId="0" animBg="1"/>
      <p:bldP spid="70" grpId="0" animBg="1"/>
      <p:bldP spid="71" grpId="0" animBg="1"/>
      <p:bldP spid="72" grpId="0" animBg="1"/>
      <p:bldP spid="78" grpId="0"/>
      <p:bldP spid="79" grpId="0"/>
      <p:bldP spid="80" grpId="0"/>
      <p:bldP spid="84" grpId="0"/>
      <p:bldP spid="85" grpId="0" animBg="1"/>
      <p:bldP spid="86" grpId="0" animBg="1"/>
      <p:bldP spid="90" grpId="0" animBg="1"/>
      <p:bldP spid="94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1C2B32"/>
      </a:dk2>
      <a:lt2>
        <a:srgbClr val="E2E8E2"/>
      </a:lt2>
      <a:accent1>
        <a:srgbClr val="D838D6"/>
      </a:accent1>
      <a:accent2>
        <a:srgbClr val="8526C6"/>
      </a:accent2>
      <a:accent3>
        <a:srgbClr val="5538D8"/>
      </a:accent3>
      <a:accent4>
        <a:srgbClr val="264CC6"/>
      </a:accent4>
      <a:accent5>
        <a:srgbClr val="38A1D8"/>
      </a:accent5>
      <a:accent6>
        <a:srgbClr val="23B6AC"/>
      </a:accent6>
      <a:hlink>
        <a:srgbClr val="3F7DBF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61706</TotalTime>
  <Words>2378</Words>
  <Application>Microsoft Office PowerPoint</Application>
  <PresentationFormat>Widescreen</PresentationFormat>
  <Paragraphs>804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Avenir Next LT Pro</vt:lpstr>
      <vt:lpstr>Calibri</vt:lpstr>
      <vt:lpstr>Cambria Math</vt:lpstr>
      <vt:lpstr>Courier New</vt:lpstr>
      <vt:lpstr>Goudy Old Style</vt:lpstr>
      <vt:lpstr>univia-pro</vt:lpstr>
      <vt:lpstr>Wingdings</vt:lpstr>
      <vt:lpstr>FrostyVTI</vt:lpstr>
      <vt:lpstr>Self-Attention &amp; Transformers</vt:lpstr>
      <vt:lpstr>Attention Please!!</vt:lpstr>
      <vt:lpstr>Attention All You Need!!</vt:lpstr>
      <vt:lpstr>Attention All You Need!!</vt:lpstr>
      <vt:lpstr>Attention All You Need!!</vt:lpstr>
      <vt:lpstr>Key Developments in Attention</vt:lpstr>
      <vt:lpstr>RNN Type &amp; NLP Tasks</vt:lpstr>
      <vt:lpstr>RNN Type &amp; NLP Tasks</vt:lpstr>
      <vt:lpstr>Sequence to Sequence Task with RNN</vt:lpstr>
      <vt:lpstr>Multi-layer Deep RNN</vt:lpstr>
      <vt:lpstr>Some Issues Vanilla  RNN</vt:lpstr>
      <vt:lpstr>Some Issues Vanilla  RNN</vt:lpstr>
      <vt:lpstr>Seq2Seq RNN and Attention</vt:lpstr>
      <vt:lpstr>Seq2Seq RNN and Attention</vt:lpstr>
      <vt:lpstr>Seq2Seq RNN and Attention</vt:lpstr>
      <vt:lpstr>Visualization of Attention in MT</vt:lpstr>
      <vt:lpstr>Seq2Seq RNN and Attention</vt:lpstr>
      <vt:lpstr>An Attention Layer</vt:lpstr>
      <vt:lpstr>An Attention Layer (Matrix Implementation)</vt:lpstr>
      <vt:lpstr>An Attention Layer (Query-Key-Value)</vt:lpstr>
      <vt:lpstr>An Attention Layer (Query-Key-Value)</vt:lpstr>
      <vt:lpstr>Types of Attention Layers (Self Attention)</vt:lpstr>
      <vt:lpstr>Types of Attention Layers (Cross Attention)</vt:lpstr>
      <vt:lpstr>Types of Attention Layers (Masked Attention)</vt:lpstr>
      <vt:lpstr>Types of Attention Layers (Multi-head  Attention) </vt:lpstr>
      <vt:lpstr>An Attention Layer (Implementation)</vt:lpstr>
      <vt:lpstr>An Attention Layer (Implementation)</vt:lpstr>
      <vt:lpstr>An Attention Layer (Implementation)</vt:lpstr>
      <vt:lpstr>An Attention Layer (Implementation)</vt:lpstr>
      <vt:lpstr>An Attention Layer (Implementation)</vt:lpstr>
      <vt:lpstr>NLP Tasks with Attention Layer</vt:lpstr>
      <vt:lpstr>NLP Tasks with Attention Layer</vt:lpstr>
      <vt:lpstr>The Major Application</vt:lpstr>
      <vt:lpstr>Summary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Neural Networks</dc:title>
  <dc:creator>Plaban Kumar Bhowmick</dc:creator>
  <cp:lastModifiedBy>Plaban Kumar Bhowmick</cp:lastModifiedBy>
  <cp:revision>735</cp:revision>
  <dcterms:created xsi:type="dcterms:W3CDTF">2021-07-28T12:05:26Z</dcterms:created>
  <dcterms:modified xsi:type="dcterms:W3CDTF">2025-07-22T01:20:11Z</dcterms:modified>
</cp:coreProperties>
</file>